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61"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2BB9A1"/>
    <a:srgbClr val="00CC00"/>
    <a:srgbClr val="DC54BF"/>
    <a:srgbClr val="26B7BE"/>
    <a:srgbClr val="E6E6E6"/>
    <a:srgbClr val="FFFFFF"/>
    <a:srgbClr val="CCFFCC"/>
    <a:srgbClr val="D7D7D7"/>
    <a:srgbClr val="F0F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29AB3B3-A981-4A79-91AC-262FCE3EA756}" v="6" dt="2020-09-16T08:50:02.5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135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weF" userId="0f5df141-8010-44a5-aef3-7f6f079fe2e6" providerId="ADAL" clId="{E46691A2-D1BA-44F2-BE52-D36908473206}"/>
    <pc:docChg chg="modSld">
      <pc:chgData name="LoweF" userId="0f5df141-8010-44a5-aef3-7f6f079fe2e6" providerId="ADAL" clId="{E46691A2-D1BA-44F2-BE52-D36908473206}" dt="2020-09-16T08:54:10.917" v="5" actId="1076"/>
      <pc:docMkLst>
        <pc:docMk/>
      </pc:docMkLst>
      <pc:sldChg chg="modSp">
        <pc:chgData name="LoweF" userId="0f5df141-8010-44a5-aef3-7f6f079fe2e6" providerId="ADAL" clId="{E46691A2-D1BA-44F2-BE52-D36908473206}" dt="2020-09-16T08:54:10.917" v="5" actId="1076"/>
        <pc:sldMkLst>
          <pc:docMk/>
          <pc:sldMk cId="1338004369" sldId="261"/>
        </pc:sldMkLst>
        <pc:spChg chg="mod">
          <ac:chgData name="LoweF" userId="0f5df141-8010-44a5-aef3-7f6f079fe2e6" providerId="ADAL" clId="{E46691A2-D1BA-44F2-BE52-D36908473206}" dt="2020-09-16T08:54:05.662" v="4" actId="14100"/>
          <ac:spMkLst>
            <pc:docMk/>
            <pc:sldMk cId="1338004369" sldId="261"/>
            <ac:spMk id="12" creationId="{B122CCD7-CE6A-4445-9CF3-3289DF0352AD}"/>
          </ac:spMkLst>
        </pc:spChg>
        <pc:spChg chg="mod">
          <ac:chgData name="LoweF" userId="0f5df141-8010-44a5-aef3-7f6f079fe2e6" providerId="ADAL" clId="{E46691A2-D1BA-44F2-BE52-D36908473206}" dt="2020-09-16T08:53:58.435" v="3" actId="1076"/>
          <ac:spMkLst>
            <pc:docMk/>
            <pc:sldMk cId="1338004369" sldId="261"/>
            <ac:spMk id="13" creationId="{6B97D932-CE26-468E-96DF-59D42E805C4C}"/>
          </ac:spMkLst>
        </pc:spChg>
        <pc:spChg chg="mod">
          <ac:chgData name="LoweF" userId="0f5df141-8010-44a5-aef3-7f6f079fe2e6" providerId="ADAL" clId="{E46691A2-D1BA-44F2-BE52-D36908473206}" dt="2020-09-16T08:54:10.917" v="5" actId="1076"/>
          <ac:spMkLst>
            <pc:docMk/>
            <pc:sldMk cId="1338004369" sldId="261"/>
            <ac:spMk id="22" creationId="{F5F32FA3-7FE2-400E-BCBD-BC8B16107FDA}"/>
          </ac:spMkLst>
        </pc:spChg>
        <pc:spChg chg="mod">
          <ac:chgData name="LoweF" userId="0f5df141-8010-44a5-aef3-7f6f079fe2e6" providerId="ADAL" clId="{E46691A2-D1BA-44F2-BE52-D36908473206}" dt="2020-09-16T08:53:47.894" v="0" actId="14100"/>
          <ac:spMkLst>
            <pc:docMk/>
            <pc:sldMk cId="1338004369" sldId="261"/>
            <ac:spMk id="23" creationId="{1C40AFA9-7F29-4606-AA01-704F099B5FBA}"/>
          </ac:spMkLst>
        </pc:spChg>
      </pc:sldChg>
    </pc:docChg>
  </pc:docChgLst>
  <pc:docChgLst>
    <pc:chgData name="LoweF" userId="0f5df141-8010-44a5-aef3-7f6f079fe2e6" providerId="ADAL" clId="{A29AB3B3-A981-4A79-91AC-262FCE3EA756}"/>
    <pc:docChg chg="modSld">
      <pc:chgData name="LoweF" userId="0f5df141-8010-44a5-aef3-7f6f079fe2e6" providerId="ADAL" clId="{A29AB3B3-A981-4A79-91AC-262FCE3EA756}" dt="2020-09-16T09:38:24.485" v="5" actId="1076"/>
      <pc:docMkLst>
        <pc:docMk/>
      </pc:docMkLst>
      <pc:sldChg chg="modSp">
        <pc:chgData name="LoweF" userId="0f5df141-8010-44a5-aef3-7f6f079fe2e6" providerId="ADAL" clId="{A29AB3B3-A981-4A79-91AC-262FCE3EA756}" dt="2020-09-16T09:38:24.485" v="5" actId="1076"/>
        <pc:sldMkLst>
          <pc:docMk/>
          <pc:sldMk cId="1338004369" sldId="261"/>
        </pc:sldMkLst>
        <pc:spChg chg="mod">
          <ac:chgData name="LoweF" userId="0f5df141-8010-44a5-aef3-7f6f079fe2e6" providerId="ADAL" clId="{A29AB3B3-A981-4A79-91AC-262FCE3EA756}" dt="2020-09-16T09:34:11.576" v="3" actId="14100"/>
          <ac:spMkLst>
            <pc:docMk/>
            <pc:sldMk cId="1338004369" sldId="261"/>
            <ac:spMk id="11" creationId="{7FB7F7B8-51BE-478B-B759-40EE965B2609}"/>
          </ac:spMkLst>
        </pc:spChg>
        <pc:spChg chg="mod">
          <ac:chgData name="LoweF" userId="0f5df141-8010-44a5-aef3-7f6f079fe2e6" providerId="ADAL" clId="{A29AB3B3-A981-4A79-91AC-262FCE3EA756}" dt="2020-09-16T09:34:03.775" v="2" actId="14100"/>
          <ac:spMkLst>
            <pc:docMk/>
            <pc:sldMk cId="1338004369" sldId="261"/>
            <ac:spMk id="12" creationId="{B122CCD7-CE6A-4445-9CF3-3289DF0352AD}"/>
          </ac:spMkLst>
        </pc:spChg>
        <pc:spChg chg="mod">
          <ac:chgData name="LoweF" userId="0f5df141-8010-44a5-aef3-7f6f079fe2e6" providerId="ADAL" clId="{A29AB3B3-A981-4A79-91AC-262FCE3EA756}" dt="2020-09-16T09:33:51.050" v="0" actId="14100"/>
          <ac:spMkLst>
            <pc:docMk/>
            <pc:sldMk cId="1338004369" sldId="261"/>
            <ac:spMk id="15" creationId="{2ABC13B8-7EE1-4EE7-83F3-F1358B926F9C}"/>
          </ac:spMkLst>
        </pc:spChg>
        <pc:spChg chg="mod">
          <ac:chgData name="LoweF" userId="0f5df141-8010-44a5-aef3-7f6f079fe2e6" providerId="ADAL" clId="{A29AB3B3-A981-4A79-91AC-262FCE3EA756}" dt="2020-09-16T09:38:24.485" v="5" actId="1076"/>
          <ac:spMkLst>
            <pc:docMk/>
            <pc:sldMk cId="1338004369" sldId="261"/>
            <ac:spMk id="23" creationId="{1C40AFA9-7F29-4606-AA01-704F099B5FB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24BF095-FB72-4C77-AFF2-7ADC6BF3269C}" type="datetimeFigureOut">
              <a:rPr lang="en-GB" smtClean="0"/>
              <a:t>16/09/2020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DC824A-AF9D-46E9-8F58-67184F1CD3F3}" type="slidenum">
              <a:rPr lang="en-GB" smtClean="0"/>
              <a:t>‹#›</a:t>
            </a:fld>
            <a:endParaRPr lang="en-GB"/>
          </a:p>
        </p:txBody>
      </p:sp>
    </p:spTree>
    <p:extLst>
      <p:ext uri="{BB962C8B-B14F-4D97-AF65-F5344CB8AC3E}">
        <p14:creationId xmlns:p14="http://schemas.microsoft.com/office/powerpoint/2010/main" val="3152661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4BF095-FB72-4C77-AFF2-7ADC6BF3269C}" type="datetimeFigureOut">
              <a:rPr lang="en-GB" smtClean="0"/>
              <a:t>16/09/2020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DC824A-AF9D-46E9-8F58-67184F1CD3F3}" type="slidenum">
              <a:rPr lang="en-GB" smtClean="0"/>
              <a:t>‹#›</a:t>
            </a:fld>
            <a:endParaRPr lang="en-GB"/>
          </a:p>
        </p:txBody>
      </p:sp>
    </p:spTree>
    <p:extLst>
      <p:ext uri="{BB962C8B-B14F-4D97-AF65-F5344CB8AC3E}">
        <p14:creationId xmlns:p14="http://schemas.microsoft.com/office/powerpoint/2010/main" val="13240804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24BF095-FB72-4C77-AFF2-7ADC6BF3269C}" type="datetimeFigureOut">
              <a:rPr lang="en-GB" smtClean="0"/>
              <a:t>16/09/2020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DC824A-AF9D-46E9-8F58-67184F1CD3F3}" type="slidenum">
              <a:rPr lang="en-GB" smtClean="0"/>
              <a:t>‹#›</a:t>
            </a:fld>
            <a:endParaRPr lang="en-GB"/>
          </a:p>
        </p:txBody>
      </p:sp>
    </p:spTree>
    <p:extLst>
      <p:ext uri="{BB962C8B-B14F-4D97-AF65-F5344CB8AC3E}">
        <p14:creationId xmlns:p14="http://schemas.microsoft.com/office/powerpoint/2010/main" val="41142535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24BF095-FB72-4C77-AFF2-7ADC6BF3269C}" type="datetimeFigureOut">
              <a:rPr lang="en-GB" smtClean="0"/>
              <a:t>16/09/2020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DC824A-AF9D-46E9-8F58-67184F1CD3F3}" type="slidenum">
              <a:rPr lang="en-GB" smtClean="0"/>
              <a:t>‹#›</a:t>
            </a:fld>
            <a:endParaRPr lang="en-GB"/>
          </a:p>
        </p:txBody>
      </p:sp>
    </p:spTree>
    <p:extLst>
      <p:ext uri="{BB962C8B-B14F-4D97-AF65-F5344CB8AC3E}">
        <p14:creationId xmlns:p14="http://schemas.microsoft.com/office/powerpoint/2010/main" val="3973668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24BF095-FB72-4C77-AFF2-7ADC6BF3269C}" type="datetimeFigureOut">
              <a:rPr lang="en-GB" smtClean="0"/>
              <a:t>16/09/2020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7DC824A-AF9D-46E9-8F58-67184F1CD3F3}" type="slidenum">
              <a:rPr lang="en-GB" smtClean="0"/>
              <a:t>‹#›</a:t>
            </a:fld>
            <a:endParaRPr lang="en-GB"/>
          </a:p>
        </p:txBody>
      </p:sp>
    </p:spTree>
    <p:extLst>
      <p:ext uri="{BB962C8B-B14F-4D97-AF65-F5344CB8AC3E}">
        <p14:creationId xmlns:p14="http://schemas.microsoft.com/office/powerpoint/2010/main" val="32296105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24BF095-FB72-4C77-AFF2-7ADC6BF3269C}" type="datetimeFigureOut">
              <a:rPr lang="en-GB" smtClean="0"/>
              <a:t>16/09/2020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7DC824A-AF9D-46E9-8F58-67184F1CD3F3}" type="slidenum">
              <a:rPr lang="en-GB" smtClean="0"/>
              <a:t>‹#›</a:t>
            </a:fld>
            <a:endParaRPr lang="en-GB"/>
          </a:p>
        </p:txBody>
      </p:sp>
    </p:spTree>
    <p:extLst>
      <p:ext uri="{BB962C8B-B14F-4D97-AF65-F5344CB8AC3E}">
        <p14:creationId xmlns:p14="http://schemas.microsoft.com/office/powerpoint/2010/main" val="3866806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4BF095-FB72-4C77-AFF2-7ADC6BF3269C}" type="datetimeFigureOut">
              <a:rPr lang="en-GB" smtClean="0"/>
              <a:t>16/09/2020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7DC824A-AF9D-46E9-8F58-67184F1CD3F3}" type="slidenum">
              <a:rPr lang="en-GB" smtClean="0"/>
              <a:t>‹#›</a:t>
            </a:fld>
            <a:endParaRPr lang="en-GB"/>
          </a:p>
        </p:txBody>
      </p:sp>
    </p:spTree>
    <p:extLst>
      <p:ext uri="{BB962C8B-B14F-4D97-AF65-F5344CB8AC3E}">
        <p14:creationId xmlns:p14="http://schemas.microsoft.com/office/powerpoint/2010/main" val="1888868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24BF095-FB72-4C77-AFF2-7ADC6BF3269C}" type="datetimeFigureOut">
              <a:rPr lang="en-GB" smtClean="0"/>
              <a:t>16/09/2020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DC824A-AF9D-46E9-8F58-67184F1CD3F3}" type="slidenum">
              <a:rPr lang="en-GB" smtClean="0"/>
              <a:t>‹#›</a:t>
            </a:fld>
            <a:endParaRPr lang="en-GB"/>
          </a:p>
        </p:txBody>
      </p:sp>
    </p:spTree>
    <p:extLst>
      <p:ext uri="{BB962C8B-B14F-4D97-AF65-F5344CB8AC3E}">
        <p14:creationId xmlns:p14="http://schemas.microsoft.com/office/powerpoint/2010/main" val="37568212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24BF095-FB72-4C77-AFF2-7ADC6BF3269C}" type="datetimeFigureOut">
              <a:rPr lang="en-GB" smtClean="0"/>
              <a:t>16/09/2020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DC824A-AF9D-46E9-8F58-67184F1CD3F3}" type="slidenum">
              <a:rPr lang="en-GB" smtClean="0"/>
              <a:t>‹#›</a:t>
            </a:fld>
            <a:endParaRPr lang="en-GB"/>
          </a:p>
        </p:txBody>
      </p:sp>
    </p:spTree>
    <p:extLst>
      <p:ext uri="{BB962C8B-B14F-4D97-AF65-F5344CB8AC3E}">
        <p14:creationId xmlns:p14="http://schemas.microsoft.com/office/powerpoint/2010/main" val="3670231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4BF095-FB72-4C77-AFF2-7ADC6BF3269C}" type="datetimeFigureOut">
              <a:rPr lang="en-GB" smtClean="0"/>
              <a:t>16/09/2020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DC824A-AF9D-46E9-8F58-67184F1CD3F3}" type="slidenum">
              <a:rPr lang="en-GB" smtClean="0"/>
              <a:t>‹#›</a:t>
            </a:fld>
            <a:endParaRPr lang="en-GB"/>
          </a:p>
        </p:txBody>
      </p:sp>
    </p:spTree>
    <p:extLst>
      <p:ext uri="{BB962C8B-B14F-4D97-AF65-F5344CB8AC3E}">
        <p14:creationId xmlns:p14="http://schemas.microsoft.com/office/powerpoint/2010/main" val="530253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4BF095-FB72-4C77-AFF2-7ADC6BF3269C}" type="datetimeFigureOut">
              <a:rPr lang="en-GB" smtClean="0"/>
              <a:t>16/09/2020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DC824A-AF9D-46E9-8F58-67184F1CD3F3}" type="slidenum">
              <a:rPr lang="en-GB" smtClean="0"/>
              <a:t>‹#›</a:t>
            </a:fld>
            <a:endParaRPr lang="en-GB"/>
          </a:p>
        </p:txBody>
      </p:sp>
    </p:spTree>
    <p:extLst>
      <p:ext uri="{BB962C8B-B14F-4D97-AF65-F5344CB8AC3E}">
        <p14:creationId xmlns:p14="http://schemas.microsoft.com/office/powerpoint/2010/main" val="2434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4BF095-FB72-4C77-AFF2-7ADC6BF3269C}" type="datetimeFigureOut">
              <a:rPr lang="en-GB" smtClean="0"/>
              <a:t>16/09/2020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DC824A-AF9D-46E9-8F58-67184F1CD3F3}" type="slidenum">
              <a:rPr lang="en-GB" smtClean="0"/>
              <a:t>‹#›</a:t>
            </a:fld>
            <a:endParaRPr lang="en-GB"/>
          </a:p>
        </p:txBody>
      </p:sp>
    </p:spTree>
    <p:extLst>
      <p:ext uri="{BB962C8B-B14F-4D97-AF65-F5344CB8AC3E}">
        <p14:creationId xmlns:p14="http://schemas.microsoft.com/office/powerpoint/2010/main" val="23084900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TextBox 39">
            <a:extLst>
              <a:ext uri="{FF2B5EF4-FFF2-40B4-BE49-F238E27FC236}">
                <a16:creationId xmlns:a16="http://schemas.microsoft.com/office/drawing/2014/main" id="{D009971E-4BCF-4B40-A5AF-FB6213E6CF8B}"/>
              </a:ext>
            </a:extLst>
          </p:cNvPr>
          <p:cNvSpPr txBox="1"/>
          <p:nvPr/>
        </p:nvSpPr>
        <p:spPr>
          <a:xfrm>
            <a:off x="0" y="212400"/>
            <a:ext cx="9144000" cy="507831"/>
          </a:xfrm>
          <a:prstGeom prst="rect">
            <a:avLst/>
          </a:prstGeom>
          <a:solidFill>
            <a:srgbClr val="FFC000"/>
          </a:solidFill>
        </p:spPr>
        <p:txBody>
          <a:bodyPr wrap="square" rtlCol="0">
            <a:spAutoFit/>
          </a:bodyPr>
          <a:lstStyle/>
          <a:p>
            <a:pPr algn="r"/>
            <a:r>
              <a:rPr lang="en-GB" sz="2700" b="1" dirty="0">
                <a:ln>
                  <a:solidFill>
                    <a:srgbClr val="002060"/>
                  </a:solidFill>
                </a:ln>
                <a:solidFill>
                  <a:srgbClr val="00B050"/>
                </a:solidFill>
                <a:effectLst>
                  <a:glow rad="63500">
                    <a:schemeClr val="accent1">
                      <a:satMod val="175000"/>
                      <a:alpha val="40000"/>
                    </a:schemeClr>
                  </a:glow>
                </a:effectLst>
              </a:rPr>
              <a:t>                </a:t>
            </a:r>
            <a:r>
              <a:rPr lang="en-GB" sz="2500" b="1" dirty="0">
                <a:ln>
                  <a:solidFill>
                    <a:srgbClr val="002060"/>
                  </a:solidFill>
                </a:ln>
                <a:solidFill>
                  <a:srgbClr val="00B050"/>
                </a:solidFill>
                <a:effectLst>
                  <a:glow rad="63500">
                    <a:schemeClr val="accent1">
                      <a:satMod val="175000"/>
                      <a:alpha val="40000"/>
                    </a:schemeClr>
                  </a:glow>
                </a:effectLst>
              </a:rPr>
              <a:t>What does being part of HBK Sixth Form mean to you?</a:t>
            </a:r>
            <a:endParaRPr lang="en-GB" sz="2500" b="1" i="1" dirty="0">
              <a:ln>
                <a:solidFill>
                  <a:srgbClr val="002060"/>
                </a:solidFill>
              </a:ln>
              <a:solidFill>
                <a:srgbClr val="00B050"/>
              </a:solidFill>
              <a:effectLst>
                <a:glow rad="63500">
                  <a:schemeClr val="accent1">
                    <a:satMod val="175000"/>
                    <a:alpha val="40000"/>
                  </a:schemeClr>
                </a:glow>
              </a:effectLst>
            </a:endParaRPr>
          </a:p>
        </p:txBody>
      </p:sp>
      <p:sp>
        <p:nvSpPr>
          <p:cNvPr id="42" name="Rectangle 41">
            <a:extLst>
              <a:ext uri="{FF2B5EF4-FFF2-40B4-BE49-F238E27FC236}">
                <a16:creationId xmlns:a16="http://schemas.microsoft.com/office/drawing/2014/main" id="{883BE135-19B7-40A9-A68E-701AFD5B7B7B}"/>
              </a:ext>
            </a:extLst>
          </p:cNvPr>
          <p:cNvSpPr/>
          <p:nvPr/>
        </p:nvSpPr>
        <p:spPr>
          <a:xfrm>
            <a:off x="3229307" y="2721164"/>
            <a:ext cx="2844884" cy="2123658"/>
          </a:xfrm>
          <a:prstGeom prst="rect">
            <a:avLst/>
          </a:prstGeom>
        </p:spPr>
        <p:txBody>
          <a:bodyPr wrap="square">
            <a:spAutoFit/>
          </a:bodyPr>
          <a:lstStyle/>
          <a:p>
            <a:pPr algn="ctr"/>
            <a:r>
              <a:rPr lang="en-GB" sz="3200" b="1" dirty="0">
                <a:ln w="6350">
                  <a:solidFill>
                    <a:srgbClr val="002060"/>
                  </a:solidFill>
                </a:ln>
                <a:solidFill>
                  <a:srgbClr val="00B050"/>
                </a:solidFill>
                <a:effectLst>
                  <a:glow rad="63500">
                    <a:schemeClr val="accent1">
                      <a:satMod val="175000"/>
                      <a:alpha val="40000"/>
                    </a:schemeClr>
                  </a:glow>
                </a:effectLst>
              </a:rPr>
              <a:t>Sixth Formers, these are </a:t>
            </a:r>
          </a:p>
          <a:p>
            <a:pPr algn="ctr"/>
            <a:r>
              <a:rPr lang="en-GB" sz="3600" b="1" dirty="0">
                <a:ln w="6350">
                  <a:solidFill>
                    <a:srgbClr val="002060"/>
                  </a:solidFill>
                </a:ln>
                <a:solidFill>
                  <a:srgbClr val="FF0066"/>
                </a:solidFill>
                <a:effectLst>
                  <a:glow rad="63500">
                    <a:schemeClr val="accent1">
                      <a:satMod val="175000"/>
                      <a:alpha val="40000"/>
                    </a:schemeClr>
                  </a:glow>
                </a:effectLst>
                <a:latin typeface="Algerian" panose="04020705040A02060702" pitchFamily="82" charset="0"/>
              </a:rPr>
              <a:t>your</a:t>
            </a:r>
            <a:r>
              <a:rPr lang="en-GB" sz="3600" b="1" dirty="0">
                <a:ln w="6350">
                  <a:solidFill>
                    <a:srgbClr val="002060"/>
                  </a:solidFill>
                </a:ln>
                <a:solidFill>
                  <a:srgbClr val="00B050"/>
                </a:solidFill>
                <a:effectLst>
                  <a:glow rad="63500">
                    <a:schemeClr val="accent1">
                      <a:satMod val="175000"/>
                      <a:alpha val="40000"/>
                    </a:schemeClr>
                  </a:glow>
                </a:effectLst>
                <a:latin typeface="Algerian" panose="04020705040A02060702" pitchFamily="82" charset="0"/>
              </a:rPr>
              <a:t> </a:t>
            </a:r>
          </a:p>
          <a:p>
            <a:pPr algn="ctr"/>
            <a:r>
              <a:rPr lang="en-GB" sz="3200" b="1" dirty="0">
                <a:ln w="6350">
                  <a:solidFill>
                    <a:srgbClr val="002060"/>
                  </a:solidFill>
                </a:ln>
                <a:solidFill>
                  <a:srgbClr val="00B050"/>
                </a:solidFill>
                <a:effectLst>
                  <a:glow rad="63500">
                    <a:schemeClr val="accent1">
                      <a:satMod val="175000"/>
                      <a:alpha val="40000"/>
                    </a:schemeClr>
                  </a:glow>
                </a:effectLst>
              </a:rPr>
              <a:t>words!</a:t>
            </a:r>
          </a:p>
        </p:txBody>
      </p:sp>
      <p:pic>
        <p:nvPicPr>
          <p:cNvPr id="5" name="Picture 4">
            <a:extLst>
              <a:ext uri="{FF2B5EF4-FFF2-40B4-BE49-F238E27FC236}">
                <a16:creationId xmlns:a16="http://schemas.microsoft.com/office/drawing/2014/main" id="{A80504E5-2F72-45AE-B3D3-386CD64A5402}"/>
              </a:ext>
            </a:extLst>
          </p:cNvPr>
          <p:cNvPicPr>
            <a:picLocks noChangeAspect="1"/>
          </p:cNvPicPr>
          <p:nvPr/>
        </p:nvPicPr>
        <p:blipFill>
          <a:blip r:embed="rId2"/>
          <a:stretch>
            <a:fillRect/>
          </a:stretch>
        </p:blipFill>
        <p:spPr>
          <a:xfrm>
            <a:off x="7866185" y="5584450"/>
            <a:ext cx="1277815" cy="1257796"/>
          </a:xfrm>
          <a:prstGeom prst="rect">
            <a:avLst/>
          </a:prstGeom>
          <a:ln w="38100">
            <a:noFill/>
          </a:ln>
        </p:spPr>
      </p:pic>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l="6498" t="6633" r="5948"/>
          <a:stretch/>
        </p:blipFill>
        <p:spPr>
          <a:xfrm>
            <a:off x="170770" y="164549"/>
            <a:ext cx="1484067" cy="906569"/>
          </a:xfrm>
          <a:prstGeom prst="rect">
            <a:avLst/>
          </a:prstGeom>
          <a:ln w="57150">
            <a:solidFill>
              <a:schemeClr val="accent1">
                <a:lumMod val="50000"/>
              </a:schemeClr>
            </a:solidFill>
          </a:ln>
        </p:spPr>
      </p:pic>
      <p:sp>
        <p:nvSpPr>
          <p:cNvPr id="4" name="Thought Bubble: Cloud 3">
            <a:extLst>
              <a:ext uri="{FF2B5EF4-FFF2-40B4-BE49-F238E27FC236}">
                <a16:creationId xmlns:a16="http://schemas.microsoft.com/office/drawing/2014/main" id="{5A752BFF-06A3-410F-AC54-6DF6CAFAF8A2}"/>
              </a:ext>
            </a:extLst>
          </p:cNvPr>
          <p:cNvSpPr/>
          <p:nvPr/>
        </p:nvSpPr>
        <p:spPr>
          <a:xfrm>
            <a:off x="6348532" y="3190914"/>
            <a:ext cx="2716695" cy="1780113"/>
          </a:xfrm>
          <a:prstGeom prst="cloudCallout">
            <a:avLst>
              <a:gd name="adj1" fmla="val -100802"/>
              <a:gd name="adj2" fmla="val 41133"/>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hought Bubble: Cloud 10">
            <a:extLst>
              <a:ext uri="{FF2B5EF4-FFF2-40B4-BE49-F238E27FC236}">
                <a16:creationId xmlns:a16="http://schemas.microsoft.com/office/drawing/2014/main" id="{7FB7F7B8-51BE-478B-B759-40EE965B2609}"/>
              </a:ext>
            </a:extLst>
          </p:cNvPr>
          <p:cNvSpPr/>
          <p:nvPr/>
        </p:nvSpPr>
        <p:spPr>
          <a:xfrm>
            <a:off x="5962760" y="883018"/>
            <a:ext cx="3048366" cy="2206008"/>
          </a:xfrm>
          <a:prstGeom prst="cloudCallout">
            <a:avLst>
              <a:gd name="adj1" fmla="val -62482"/>
              <a:gd name="adj2" fmla="val 91568"/>
            </a:avLst>
          </a:prstGeom>
          <a:solidFill>
            <a:srgbClr val="26B7B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hought Bubble: Cloud 11">
            <a:extLst>
              <a:ext uri="{FF2B5EF4-FFF2-40B4-BE49-F238E27FC236}">
                <a16:creationId xmlns:a16="http://schemas.microsoft.com/office/drawing/2014/main" id="{B122CCD7-CE6A-4445-9CF3-3289DF0352AD}"/>
              </a:ext>
            </a:extLst>
          </p:cNvPr>
          <p:cNvSpPr/>
          <p:nvPr/>
        </p:nvSpPr>
        <p:spPr>
          <a:xfrm>
            <a:off x="2926800" y="5025805"/>
            <a:ext cx="4939385" cy="1785791"/>
          </a:xfrm>
          <a:prstGeom prst="cloudCallout">
            <a:avLst>
              <a:gd name="adj1" fmla="val -36356"/>
              <a:gd name="adj2" fmla="val -87750"/>
            </a:avLst>
          </a:prstGeom>
          <a:solidFill>
            <a:srgbClr val="DC54B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hought Bubble: Cloud 12">
            <a:extLst>
              <a:ext uri="{FF2B5EF4-FFF2-40B4-BE49-F238E27FC236}">
                <a16:creationId xmlns:a16="http://schemas.microsoft.com/office/drawing/2014/main" id="{6B97D932-CE26-468E-96DF-59D42E805C4C}"/>
              </a:ext>
            </a:extLst>
          </p:cNvPr>
          <p:cNvSpPr/>
          <p:nvPr/>
        </p:nvSpPr>
        <p:spPr>
          <a:xfrm>
            <a:off x="1481" y="4138223"/>
            <a:ext cx="3259618" cy="1965772"/>
          </a:xfrm>
          <a:prstGeom prst="cloudCallout">
            <a:avLst>
              <a:gd name="adj1" fmla="val 63423"/>
              <a:gd name="adj2" fmla="val -83285"/>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15" name="Thought Bubble: Cloud 14">
            <a:extLst>
              <a:ext uri="{FF2B5EF4-FFF2-40B4-BE49-F238E27FC236}">
                <a16:creationId xmlns:a16="http://schemas.microsoft.com/office/drawing/2014/main" id="{2ABC13B8-7EE1-4EE7-83F3-F1358B926F9C}"/>
              </a:ext>
            </a:extLst>
          </p:cNvPr>
          <p:cNvSpPr/>
          <p:nvPr/>
        </p:nvSpPr>
        <p:spPr>
          <a:xfrm>
            <a:off x="51224" y="2786732"/>
            <a:ext cx="2304048" cy="1413626"/>
          </a:xfrm>
          <a:prstGeom prst="cloudCallout">
            <a:avLst>
              <a:gd name="adj1" fmla="val 90074"/>
              <a:gd name="adj2" fmla="val -34143"/>
            </a:avLst>
          </a:prstGeom>
          <a:solidFill>
            <a:srgbClr val="2BB9A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hought Bubble: Cloud 15">
            <a:extLst>
              <a:ext uri="{FF2B5EF4-FFF2-40B4-BE49-F238E27FC236}">
                <a16:creationId xmlns:a16="http://schemas.microsoft.com/office/drawing/2014/main" id="{5D4F1947-43BF-44F9-8452-F7F8FF3147B2}"/>
              </a:ext>
            </a:extLst>
          </p:cNvPr>
          <p:cNvSpPr/>
          <p:nvPr/>
        </p:nvSpPr>
        <p:spPr>
          <a:xfrm>
            <a:off x="476692" y="817443"/>
            <a:ext cx="2864049" cy="1806509"/>
          </a:xfrm>
          <a:prstGeom prst="cloudCallout">
            <a:avLst>
              <a:gd name="adj1" fmla="val 87546"/>
              <a:gd name="adj2" fmla="val 55091"/>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17" name="Thought Bubble: Cloud 16">
            <a:extLst>
              <a:ext uri="{FF2B5EF4-FFF2-40B4-BE49-F238E27FC236}">
                <a16:creationId xmlns:a16="http://schemas.microsoft.com/office/drawing/2014/main" id="{18270594-7B4D-4D82-90AD-B7EBC22D5601}"/>
              </a:ext>
            </a:extLst>
          </p:cNvPr>
          <p:cNvSpPr/>
          <p:nvPr/>
        </p:nvSpPr>
        <p:spPr>
          <a:xfrm>
            <a:off x="3410497" y="895727"/>
            <a:ext cx="2524701" cy="1339675"/>
          </a:xfrm>
          <a:prstGeom prst="cloudCallout">
            <a:avLst>
              <a:gd name="adj1" fmla="val 27265"/>
              <a:gd name="adj2" fmla="val 9621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9F732E37-8510-42B3-B5A8-E6A26F7D8242}"/>
              </a:ext>
            </a:extLst>
          </p:cNvPr>
          <p:cNvSpPr txBox="1"/>
          <p:nvPr/>
        </p:nvSpPr>
        <p:spPr>
          <a:xfrm>
            <a:off x="3611269" y="1071118"/>
            <a:ext cx="2080961" cy="923330"/>
          </a:xfrm>
          <a:prstGeom prst="rect">
            <a:avLst/>
          </a:prstGeom>
          <a:noFill/>
        </p:spPr>
        <p:txBody>
          <a:bodyPr wrap="square" rtlCol="0">
            <a:spAutoFit/>
          </a:bodyPr>
          <a:lstStyle/>
          <a:p>
            <a:pPr algn="ctr"/>
            <a:r>
              <a:rPr lang="en-US" b="1" dirty="0">
                <a:latin typeface="Avenir Next LT Pro Light" panose="020B0304020202020204" pitchFamily="34" charset="0"/>
              </a:rPr>
              <a:t>“</a:t>
            </a:r>
            <a:r>
              <a:rPr lang="en-GB" dirty="0"/>
              <a:t>Proud that I go to a Sixth Form that appreciates me</a:t>
            </a:r>
            <a:r>
              <a:rPr lang="en-US" b="1" dirty="0">
                <a:latin typeface="Avenir Next LT Pro Light" panose="020B0304020202020204" pitchFamily="34" charset="0"/>
              </a:rPr>
              <a:t>”</a:t>
            </a:r>
            <a:endParaRPr lang="en-GB" b="1" dirty="0">
              <a:latin typeface="Avenir Next LT Pro Light" panose="020B0304020202020204" pitchFamily="34" charset="0"/>
            </a:endParaRPr>
          </a:p>
        </p:txBody>
      </p:sp>
      <p:sp>
        <p:nvSpPr>
          <p:cNvPr id="18" name="TextBox 17">
            <a:extLst>
              <a:ext uri="{FF2B5EF4-FFF2-40B4-BE49-F238E27FC236}">
                <a16:creationId xmlns:a16="http://schemas.microsoft.com/office/drawing/2014/main" id="{C3BB0226-C672-41E4-990D-38AADA35C9ED}"/>
              </a:ext>
            </a:extLst>
          </p:cNvPr>
          <p:cNvSpPr txBox="1"/>
          <p:nvPr/>
        </p:nvSpPr>
        <p:spPr>
          <a:xfrm>
            <a:off x="6284567" y="1229602"/>
            <a:ext cx="2607471" cy="1723549"/>
          </a:xfrm>
          <a:prstGeom prst="rect">
            <a:avLst/>
          </a:prstGeom>
          <a:noFill/>
        </p:spPr>
        <p:txBody>
          <a:bodyPr wrap="square" rtlCol="0">
            <a:spAutoFit/>
          </a:bodyPr>
          <a:lstStyle/>
          <a:p>
            <a:pPr algn="ctr"/>
            <a:r>
              <a:rPr lang="en-GB" sz="1600" b="1" dirty="0">
                <a:latin typeface="Avenir Next LT Pro Light" panose="020B0304020202020204" pitchFamily="34" charset="0"/>
              </a:rPr>
              <a:t>“</a:t>
            </a:r>
            <a:r>
              <a:rPr lang="en-GB" dirty="0"/>
              <a:t>Being part of the best school in the area, a respected school with respectable people in the community</a:t>
            </a:r>
            <a:r>
              <a:rPr lang="en-GB" sz="1600" b="1" dirty="0">
                <a:latin typeface="Avenir Next LT Pro Light" panose="020B0304020202020204" pitchFamily="34" charset="0"/>
              </a:rPr>
              <a:t>”</a:t>
            </a:r>
          </a:p>
          <a:p>
            <a:pPr algn="ctr"/>
            <a:r>
              <a:rPr lang="en-GB" sz="1600" dirty="0"/>
              <a:t> </a:t>
            </a:r>
            <a:endParaRPr lang="en-GB" dirty="0"/>
          </a:p>
        </p:txBody>
      </p:sp>
      <p:sp>
        <p:nvSpPr>
          <p:cNvPr id="19" name="TextBox 18">
            <a:extLst>
              <a:ext uri="{FF2B5EF4-FFF2-40B4-BE49-F238E27FC236}">
                <a16:creationId xmlns:a16="http://schemas.microsoft.com/office/drawing/2014/main" id="{C885F05F-68C3-4631-94C7-29760664A44B}"/>
              </a:ext>
            </a:extLst>
          </p:cNvPr>
          <p:cNvSpPr txBox="1"/>
          <p:nvPr/>
        </p:nvSpPr>
        <p:spPr>
          <a:xfrm>
            <a:off x="73958" y="2923956"/>
            <a:ext cx="2258579" cy="923330"/>
          </a:xfrm>
          <a:prstGeom prst="rect">
            <a:avLst/>
          </a:prstGeom>
          <a:noFill/>
        </p:spPr>
        <p:txBody>
          <a:bodyPr wrap="square" rtlCol="0">
            <a:spAutoFit/>
          </a:bodyPr>
          <a:lstStyle/>
          <a:p>
            <a:pPr algn="ctr"/>
            <a:r>
              <a:rPr lang="en-US" b="1" dirty="0">
                <a:latin typeface="Avenir Next LT Pro Light" panose="020B0304020202020204" pitchFamily="34" charset="0"/>
              </a:rPr>
              <a:t>“A community of hard working, respectful students”</a:t>
            </a:r>
            <a:endParaRPr lang="en-GB" b="1" dirty="0">
              <a:latin typeface="Avenir Next LT Pro Light" panose="020B0304020202020204" pitchFamily="34" charset="0"/>
            </a:endParaRPr>
          </a:p>
        </p:txBody>
      </p:sp>
      <p:sp>
        <p:nvSpPr>
          <p:cNvPr id="21" name="TextBox 20">
            <a:extLst>
              <a:ext uri="{FF2B5EF4-FFF2-40B4-BE49-F238E27FC236}">
                <a16:creationId xmlns:a16="http://schemas.microsoft.com/office/drawing/2014/main" id="{2172B8E1-75A3-43E7-BCBA-4332244FE11C}"/>
              </a:ext>
            </a:extLst>
          </p:cNvPr>
          <p:cNvSpPr txBox="1"/>
          <p:nvPr/>
        </p:nvSpPr>
        <p:spPr>
          <a:xfrm>
            <a:off x="748251" y="1035462"/>
            <a:ext cx="2320929" cy="1400383"/>
          </a:xfrm>
          <a:prstGeom prst="rect">
            <a:avLst/>
          </a:prstGeom>
          <a:noFill/>
        </p:spPr>
        <p:txBody>
          <a:bodyPr wrap="square" rtlCol="0">
            <a:spAutoFit/>
          </a:bodyPr>
          <a:lstStyle>
            <a:defPPr>
              <a:defRPr lang="en-US"/>
            </a:defPPr>
            <a:lvl1pPr>
              <a:defRPr sz="1600"/>
            </a:lvl1pPr>
          </a:lstStyle>
          <a:p>
            <a:pPr algn="ctr"/>
            <a:r>
              <a:rPr lang="en-GB" sz="1700" b="1" dirty="0">
                <a:latin typeface="Avenir Next LT Pro Light" panose="020B0304020202020204" pitchFamily="34" charset="0"/>
              </a:rPr>
              <a:t>“</a:t>
            </a:r>
            <a:r>
              <a:rPr lang="en-GB" sz="1700" dirty="0"/>
              <a:t>Having people I can go to whenever I need to and knowing the support will always be there</a:t>
            </a:r>
            <a:r>
              <a:rPr lang="en-GB" sz="1700" b="1" dirty="0">
                <a:latin typeface="Avenir Next LT Pro Light" panose="020B0304020202020204" pitchFamily="34" charset="0"/>
              </a:rPr>
              <a:t>”</a:t>
            </a:r>
          </a:p>
        </p:txBody>
      </p:sp>
      <p:sp>
        <p:nvSpPr>
          <p:cNvPr id="22" name="TextBox 21">
            <a:extLst>
              <a:ext uri="{FF2B5EF4-FFF2-40B4-BE49-F238E27FC236}">
                <a16:creationId xmlns:a16="http://schemas.microsoft.com/office/drawing/2014/main" id="{F5F32FA3-7FE2-400E-BCBD-BC8B16107FDA}"/>
              </a:ext>
            </a:extLst>
          </p:cNvPr>
          <p:cNvSpPr txBox="1"/>
          <p:nvPr/>
        </p:nvSpPr>
        <p:spPr>
          <a:xfrm>
            <a:off x="3321847" y="5223609"/>
            <a:ext cx="4318112" cy="1477328"/>
          </a:xfrm>
          <a:prstGeom prst="rect">
            <a:avLst/>
          </a:prstGeom>
          <a:noFill/>
        </p:spPr>
        <p:txBody>
          <a:bodyPr wrap="square" rtlCol="0">
            <a:spAutoFit/>
          </a:bodyPr>
          <a:lstStyle/>
          <a:p>
            <a:pPr algn="ctr"/>
            <a:r>
              <a:rPr lang="en-GB" sz="1400" dirty="0">
                <a:latin typeface="Avenir Next LT Pro Light" panose="020B0304020202020204" pitchFamily="34" charset="0"/>
              </a:rPr>
              <a:t>“</a:t>
            </a:r>
            <a:r>
              <a:rPr lang="en-GB" dirty="0"/>
              <a:t>Being a student and focusing on myself to achieve my goals and to create a good friendly environment in which everyone feels accepted and can express their thoughts</a:t>
            </a:r>
            <a:r>
              <a:rPr lang="en-GB" sz="1400" b="1" dirty="0">
                <a:latin typeface="Avenir Next LT Pro Light" panose="020B0304020202020204" pitchFamily="34" charset="0"/>
              </a:rPr>
              <a:t>”</a:t>
            </a:r>
          </a:p>
        </p:txBody>
      </p:sp>
      <p:sp>
        <p:nvSpPr>
          <p:cNvPr id="23" name="TextBox 22">
            <a:extLst>
              <a:ext uri="{FF2B5EF4-FFF2-40B4-BE49-F238E27FC236}">
                <a16:creationId xmlns:a16="http://schemas.microsoft.com/office/drawing/2014/main" id="{1C40AFA9-7F29-4606-AA01-704F099B5FBA}"/>
              </a:ext>
            </a:extLst>
          </p:cNvPr>
          <p:cNvSpPr txBox="1"/>
          <p:nvPr/>
        </p:nvSpPr>
        <p:spPr>
          <a:xfrm>
            <a:off x="236874" y="4474778"/>
            <a:ext cx="2824221" cy="1292662"/>
          </a:xfrm>
          <a:prstGeom prst="rect">
            <a:avLst/>
          </a:prstGeom>
          <a:noFill/>
        </p:spPr>
        <p:txBody>
          <a:bodyPr wrap="square" rtlCol="0">
            <a:spAutoFit/>
          </a:bodyPr>
          <a:lstStyle>
            <a:defPPr>
              <a:defRPr lang="en-US"/>
            </a:defPPr>
            <a:lvl1pPr>
              <a:defRPr sz="1600"/>
            </a:lvl1pPr>
          </a:lstStyle>
          <a:p>
            <a:pPr algn="ctr"/>
            <a:r>
              <a:rPr lang="en-GB" sz="1300" b="1" dirty="0">
                <a:latin typeface="Avenir Next LT Pro Light" panose="020B0304020202020204" pitchFamily="34" charset="0"/>
              </a:rPr>
              <a:t>“</a:t>
            </a:r>
            <a:r>
              <a:rPr lang="en-GB" sz="1300" dirty="0"/>
              <a:t>Respecting others' beliefs and values, the ability to share my own opinions and having my voice heard, learning from others' successes and mistakes, support and encouragement, making us feel safe and secure</a:t>
            </a:r>
            <a:r>
              <a:rPr lang="en-GB" sz="1300" b="1" dirty="0">
                <a:latin typeface="Avenir Next LT Pro Light" panose="020B0304020202020204" pitchFamily="34" charset="0"/>
              </a:rPr>
              <a:t>”</a:t>
            </a:r>
          </a:p>
        </p:txBody>
      </p:sp>
      <p:sp>
        <p:nvSpPr>
          <p:cNvPr id="24" name="TextBox 23">
            <a:extLst>
              <a:ext uri="{FF2B5EF4-FFF2-40B4-BE49-F238E27FC236}">
                <a16:creationId xmlns:a16="http://schemas.microsoft.com/office/drawing/2014/main" id="{EA67BE8D-354F-4E50-8EDF-B5BAEAFAF8B0}"/>
              </a:ext>
            </a:extLst>
          </p:cNvPr>
          <p:cNvSpPr txBox="1"/>
          <p:nvPr/>
        </p:nvSpPr>
        <p:spPr>
          <a:xfrm>
            <a:off x="6449410" y="3526951"/>
            <a:ext cx="2543506" cy="1169551"/>
          </a:xfrm>
          <a:prstGeom prst="rect">
            <a:avLst/>
          </a:prstGeom>
          <a:noFill/>
        </p:spPr>
        <p:txBody>
          <a:bodyPr wrap="square" rtlCol="0">
            <a:spAutoFit/>
          </a:bodyPr>
          <a:lstStyle>
            <a:defPPr>
              <a:defRPr lang="en-US"/>
            </a:defPPr>
            <a:lvl1pPr>
              <a:defRPr sz="1600"/>
            </a:lvl1pPr>
          </a:lstStyle>
          <a:p>
            <a:pPr algn="ctr"/>
            <a:r>
              <a:rPr lang="en-GB" sz="1800" b="1" dirty="0">
                <a:latin typeface="Avenir Next LT Pro Light" panose="020B0304020202020204" pitchFamily="34" charset="0"/>
              </a:rPr>
              <a:t>“</a:t>
            </a:r>
            <a:r>
              <a:rPr lang="en-GB" sz="1800" dirty="0"/>
              <a:t>Having a strong community in which you can learn efficiently”</a:t>
            </a:r>
          </a:p>
          <a:p>
            <a:pPr algn="ctr"/>
            <a:endParaRPr lang="en-GB" b="1" dirty="0">
              <a:latin typeface="Avenir Next LT Pro Light" panose="020B0304020202020204" pitchFamily="34" charset="0"/>
            </a:endParaRPr>
          </a:p>
        </p:txBody>
      </p:sp>
      <p:pic>
        <p:nvPicPr>
          <p:cNvPr id="8" name="Picture 7">
            <a:extLst>
              <a:ext uri="{FF2B5EF4-FFF2-40B4-BE49-F238E27FC236}">
                <a16:creationId xmlns:a16="http://schemas.microsoft.com/office/drawing/2014/main" id="{08A813C5-78C6-46A2-891B-CF367A0DB8FD}"/>
              </a:ext>
            </a:extLst>
          </p:cNvPr>
          <p:cNvPicPr>
            <a:picLocks noChangeAspect="1"/>
          </p:cNvPicPr>
          <p:nvPr/>
        </p:nvPicPr>
        <p:blipFill>
          <a:blip r:embed="rId4"/>
          <a:stretch>
            <a:fillRect/>
          </a:stretch>
        </p:blipFill>
        <p:spPr>
          <a:xfrm>
            <a:off x="-6499" y="6179080"/>
            <a:ext cx="1496062" cy="678919"/>
          </a:xfrm>
          <a:prstGeom prst="rect">
            <a:avLst/>
          </a:prstGeom>
        </p:spPr>
      </p:pic>
      <p:sp>
        <p:nvSpPr>
          <p:cNvPr id="2" name="Rectangle 1">
            <a:extLst>
              <a:ext uri="{FF2B5EF4-FFF2-40B4-BE49-F238E27FC236}">
                <a16:creationId xmlns:a16="http://schemas.microsoft.com/office/drawing/2014/main" id="{8051B646-CF5C-404F-A047-D02548A8666C}"/>
              </a:ext>
            </a:extLst>
          </p:cNvPr>
          <p:cNvSpPr/>
          <p:nvPr/>
        </p:nvSpPr>
        <p:spPr>
          <a:xfrm>
            <a:off x="-77789" y="6493396"/>
            <a:ext cx="659502" cy="400110"/>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2000" b="1" cap="none" spc="0" dirty="0">
                <a:ln>
                  <a:solidFill>
                    <a:srgbClr val="FFC000"/>
                  </a:solidFill>
                </a:ln>
                <a:solidFill>
                  <a:srgbClr val="FF0066"/>
                </a:solidFill>
                <a:effectLst/>
                <a:latin typeface="Bahnschrift SemiCondensed" panose="020B0502040204020203" pitchFamily="34" charset="0"/>
              </a:rPr>
              <a:t>2020</a:t>
            </a:r>
          </a:p>
        </p:txBody>
      </p:sp>
    </p:spTree>
    <p:extLst>
      <p:ext uri="{BB962C8B-B14F-4D97-AF65-F5344CB8AC3E}">
        <p14:creationId xmlns:p14="http://schemas.microsoft.com/office/powerpoint/2010/main" val="133800436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2AFC7F3615D084BBB20E15295D1FB7D" ma:contentTypeVersion="13" ma:contentTypeDescription="Create a new document." ma:contentTypeScope="" ma:versionID="ad80650327a9a3b50e4f76cb148e579d">
  <xsd:schema xmlns:xsd="http://www.w3.org/2001/XMLSchema" xmlns:xs="http://www.w3.org/2001/XMLSchema" xmlns:p="http://schemas.microsoft.com/office/2006/metadata/properties" xmlns:ns3="c93f6f8f-8bf2-470f-814b-f8fb9a0df9d7" xmlns:ns4="39a7c1e8-f120-463b-a620-35d0d879d84b" targetNamespace="http://schemas.microsoft.com/office/2006/metadata/properties" ma:root="true" ma:fieldsID="00a305a4d1a3c49251a0d16f59ce5f99" ns3:_="" ns4:_="">
    <xsd:import namespace="c93f6f8f-8bf2-470f-814b-f8fb9a0df9d7"/>
    <xsd:import namespace="39a7c1e8-f120-463b-a620-35d0d879d84b"/>
    <xsd:element name="properties">
      <xsd:complexType>
        <xsd:sequence>
          <xsd:element name="documentManagement">
            <xsd:complexType>
              <xsd:all>
                <xsd:element ref="ns3:SharedWithUsers" minOccurs="0"/>
                <xsd:element ref="ns3:SharingHintHash" minOccurs="0"/>
                <xsd:element ref="ns3:SharedWithDetails"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OCR"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93f6f8f-8bf2-470f-814b-f8fb9a0df9d7"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hidden="true"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9a7c1e8-f120-463b-a620-35d0d879d84b"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Location" ma:index="15" nillable="true" ma:displayName="MediaServiceLocation" ma:internalName="MediaServiceLocation"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D245307-3055-4A50-83A1-FFA493C060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93f6f8f-8bf2-470f-814b-f8fb9a0df9d7"/>
    <ds:schemaRef ds:uri="39a7c1e8-f120-463b-a620-35d0d879d84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4648C7-3F16-4111-AE8B-D5804B1B9761}">
  <ds:schemaRefs>
    <ds:schemaRef ds:uri="http://schemas.microsoft.com/sharepoint/v3/contenttype/forms"/>
  </ds:schemaRefs>
</ds:datastoreItem>
</file>

<file path=customXml/itemProps3.xml><?xml version="1.0" encoding="utf-8"?>
<ds:datastoreItem xmlns:ds="http://schemas.openxmlformats.org/officeDocument/2006/customXml" ds:itemID="{5CABBEBB-6E1C-46A4-8D59-14EA97AA7D9C}">
  <ds:schemaRefs>
    <ds:schemaRef ds:uri="http://purl.org/dc/dcmitype/"/>
    <ds:schemaRef ds:uri="http://purl.org/dc/terms/"/>
    <ds:schemaRef ds:uri="c93f6f8f-8bf2-470f-814b-f8fb9a0df9d7"/>
    <ds:schemaRef ds:uri="http://schemas.microsoft.com/office/2006/documentManagement/types"/>
    <ds:schemaRef ds:uri="http://schemas.microsoft.com/office/2006/metadata/properties"/>
    <ds:schemaRef ds:uri="http://purl.org/dc/elements/1.1/"/>
    <ds:schemaRef ds:uri="http://www.w3.org/XML/1998/namespace"/>
    <ds:schemaRef ds:uri="39a7c1e8-f120-463b-a620-35d0d879d84b"/>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Office Theme</Template>
  <TotalTime>1777</TotalTime>
  <Words>168</Words>
  <Application>Microsoft Office PowerPoint</Application>
  <PresentationFormat>On-screen Show (4:3)</PresentationFormat>
  <Paragraphs>13</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Algerian</vt:lpstr>
      <vt:lpstr>Arial</vt:lpstr>
      <vt:lpstr>Avenir Next LT Pro Light</vt:lpstr>
      <vt:lpstr>Bahnschrift SemiCondensed</vt:lpstr>
      <vt:lpstr>Calibri</vt:lpstr>
      <vt:lpstr>Calibri Light</vt:lpstr>
      <vt:lpstr>Office Theme</vt:lpstr>
      <vt:lpstr>PowerPoint Presentation</vt:lpstr>
    </vt:vector>
  </TitlesOfParts>
  <Company>Hinchingbrooke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LoweF</dc:creator>
  <cp:lastModifiedBy>LoweF</cp:lastModifiedBy>
  <cp:revision>24</cp:revision>
  <dcterms:created xsi:type="dcterms:W3CDTF">2018-03-18T21:57:21Z</dcterms:created>
  <dcterms:modified xsi:type="dcterms:W3CDTF">2020-09-16T09:38:35Z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0x01010012AFC7F3615D084BBB20E15295D1FB7D</vt:lpwstr>
  </property>
</Properties>
</file>