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becca Bierton" initials="RB" lastIdx="1" clrIdx="0">
    <p:extLst>
      <p:ext uri="{19B8F6BF-5375-455C-9EA6-DF929625EA0E}">
        <p15:presenceInfo xmlns:p15="http://schemas.microsoft.com/office/powerpoint/2012/main" userId="dcc369b20758939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99FF33"/>
    <a:srgbClr val="66FF99"/>
    <a:srgbClr val="00FF00"/>
    <a:srgbClr val="00FF99"/>
    <a:srgbClr val="FF9933"/>
    <a:srgbClr val="FF00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1909ED-2B3F-488C-8B5C-802FD9E087BB}" v="64" dt="2020-10-01T11:58:17.0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0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weF" userId="0f5df141-8010-44a5-aef3-7f6f079fe2e6" providerId="ADAL" clId="{2EF1A468-85EC-45DE-A55A-9C17D889BAE7}"/>
    <pc:docChg chg="modSld">
      <pc:chgData name="LoweF" userId="0f5df141-8010-44a5-aef3-7f6f079fe2e6" providerId="ADAL" clId="{2EF1A468-85EC-45DE-A55A-9C17D889BAE7}" dt="2020-10-01T12:03:36.792" v="17" actId="20577"/>
      <pc:docMkLst>
        <pc:docMk/>
      </pc:docMkLst>
      <pc:sldChg chg="modSp">
        <pc:chgData name="LoweF" userId="0f5df141-8010-44a5-aef3-7f6f079fe2e6" providerId="ADAL" clId="{2EF1A468-85EC-45DE-A55A-9C17D889BAE7}" dt="2020-10-01T12:03:36.792" v="17" actId="20577"/>
        <pc:sldMkLst>
          <pc:docMk/>
          <pc:sldMk cId="3318488058" sldId="260"/>
        </pc:sldMkLst>
        <pc:spChg chg="mod">
          <ac:chgData name="LoweF" userId="0f5df141-8010-44a5-aef3-7f6f079fe2e6" providerId="ADAL" clId="{2EF1A468-85EC-45DE-A55A-9C17D889BAE7}" dt="2020-10-01T12:03:36.792" v="17" actId="20577"/>
          <ac:spMkLst>
            <pc:docMk/>
            <pc:sldMk cId="3318488058" sldId="260"/>
            <ac:spMk id="24" creationId="{C98363F0-F30F-41D1-90AB-2D12D6FD7FB6}"/>
          </ac:spMkLst>
        </pc:spChg>
        <pc:spChg chg="mod">
          <ac:chgData name="LoweF" userId="0f5df141-8010-44a5-aef3-7f6f079fe2e6" providerId="ADAL" clId="{2EF1A468-85EC-45DE-A55A-9C17D889BAE7}" dt="2020-10-01T12:02:01.335" v="8" actId="1076"/>
          <ac:spMkLst>
            <pc:docMk/>
            <pc:sldMk cId="3318488058" sldId="260"/>
            <ac:spMk id="30" creationId="{11092234-BB7A-4879-B5B3-B86096A9CE45}"/>
          </ac:spMkLst>
        </pc:spChg>
        <pc:spChg chg="mod">
          <ac:chgData name="LoweF" userId="0f5df141-8010-44a5-aef3-7f6f079fe2e6" providerId="ADAL" clId="{2EF1A468-85EC-45DE-A55A-9C17D889BAE7}" dt="2020-10-01T12:03:27.133" v="15" actId="1076"/>
          <ac:spMkLst>
            <pc:docMk/>
            <pc:sldMk cId="3318488058" sldId="260"/>
            <ac:spMk id="36" creationId="{17D1AA83-856A-4564-89CE-AF1B5E7A4B83}"/>
          </ac:spMkLst>
        </pc:spChg>
        <pc:spChg chg="mod">
          <ac:chgData name="LoweF" userId="0f5df141-8010-44a5-aef3-7f6f079fe2e6" providerId="ADAL" clId="{2EF1A468-85EC-45DE-A55A-9C17D889BAE7}" dt="2020-10-01T12:02:29.743" v="12" actId="688"/>
          <ac:spMkLst>
            <pc:docMk/>
            <pc:sldMk cId="3318488058" sldId="260"/>
            <ac:spMk id="38" creationId="{CDBA506C-065E-4C66-A898-4BF8E1EE22D9}"/>
          </ac:spMkLst>
        </pc:spChg>
        <pc:spChg chg="mod">
          <ac:chgData name="LoweF" userId="0f5df141-8010-44a5-aef3-7f6f079fe2e6" providerId="ADAL" clId="{2EF1A468-85EC-45DE-A55A-9C17D889BAE7}" dt="2020-10-01T12:01:52.647" v="5" actId="1076"/>
          <ac:spMkLst>
            <pc:docMk/>
            <pc:sldMk cId="3318488058" sldId="260"/>
            <ac:spMk id="39" creationId="{70A19A6D-2A7D-4ED5-B1BB-565503E12781}"/>
          </ac:spMkLst>
        </pc:spChg>
        <pc:spChg chg="mod">
          <ac:chgData name="LoweF" userId="0f5df141-8010-44a5-aef3-7f6f079fe2e6" providerId="ADAL" clId="{2EF1A468-85EC-45DE-A55A-9C17D889BAE7}" dt="2020-10-01T12:02:14.328" v="9" actId="1076"/>
          <ac:spMkLst>
            <pc:docMk/>
            <pc:sldMk cId="3318488058" sldId="260"/>
            <ac:spMk id="40" creationId="{81107B91-C2EC-4363-88E8-41CEEA8AA9E1}"/>
          </ac:spMkLst>
        </pc:spChg>
        <pc:spChg chg="mod">
          <ac:chgData name="LoweF" userId="0f5df141-8010-44a5-aef3-7f6f079fe2e6" providerId="ADAL" clId="{2EF1A468-85EC-45DE-A55A-9C17D889BAE7}" dt="2020-10-01T12:01:45.600" v="2" actId="1076"/>
          <ac:spMkLst>
            <pc:docMk/>
            <pc:sldMk cId="3318488058" sldId="260"/>
            <ac:spMk id="41" creationId="{D3DAEF96-A989-4FA1-A541-74E8643E5C4C}"/>
          </ac:spMkLst>
        </pc:spChg>
        <pc:spChg chg="mod">
          <ac:chgData name="LoweF" userId="0f5df141-8010-44a5-aef3-7f6f079fe2e6" providerId="ADAL" clId="{2EF1A468-85EC-45DE-A55A-9C17D889BAE7}" dt="2020-10-01T12:01:51.166" v="4" actId="1076"/>
          <ac:spMkLst>
            <pc:docMk/>
            <pc:sldMk cId="3318488058" sldId="260"/>
            <ac:spMk id="42" creationId="{EBA31E00-78C8-4032-801A-72C7AD11B6F4}"/>
          </ac:spMkLst>
        </pc:spChg>
        <pc:spChg chg="mod">
          <ac:chgData name="LoweF" userId="0f5df141-8010-44a5-aef3-7f6f079fe2e6" providerId="ADAL" clId="{2EF1A468-85EC-45DE-A55A-9C17D889BAE7}" dt="2020-10-01T12:02:37.503" v="14" actId="1076"/>
          <ac:spMkLst>
            <pc:docMk/>
            <pc:sldMk cId="3318488058" sldId="260"/>
            <ac:spMk id="46" creationId="{2B3A0621-754B-40A1-8B73-B5714458D43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661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080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25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668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610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80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6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82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231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53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BF095-FB72-4C77-AFF2-7ADC6BF3269C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490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4"/>
          <p:cNvPicPr>
            <a:picLocks noChangeAspect="1"/>
          </p:cNvPicPr>
          <p:nvPr/>
        </p:nvPicPr>
        <p:blipFill rotWithShape="1">
          <a:blip r:embed="rId2"/>
          <a:srcRect r="3902" b="3744"/>
          <a:stretch/>
        </p:blipFill>
        <p:spPr>
          <a:xfrm>
            <a:off x="63727" y="6037087"/>
            <a:ext cx="993395" cy="7200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F02E1A4-0627-4E05-A106-C33C6CB9EF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9674" y="0"/>
            <a:ext cx="1334326" cy="12443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8" t="6633" r="5948"/>
          <a:stretch/>
        </p:blipFill>
        <p:spPr>
          <a:xfrm>
            <a:off x="154840" y="177098"/>
            <a:ext cx="1334326" cy="868204"/>
          </a:xfrm>
          <a:prstGeom prst="rect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56D9FE-E875-4A5C-B236-250E8C0024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4571" y="3765875"/>
            <a:ext cx="1959429" cy="304851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8EABBF3-59DD-40E7-ABB1-6AB087CA148A}"/>
              </a:ext>
            </a:extLst>
          </p:cNvPr>
          <p:cNvSpPr txBox="1"/>
          <p:nvPr/>
        </p:nvSpPr>
        <p:spPr>
          <a:xfrm>
            <a:off x="1628503" y="157308"/>
            <a:ext cx="6078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n>
                  <a:solidFill>
                    <a:srgbClr val="00206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How kind are you?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98363F0-F30F-41D1-90AB-2D12D6FD7FB6}"/>
              </a:ext>
            </a:extLst>
          </p:cNvPr>
          <p:cNvSpPr txBox="1"/>
          <p:nvPr/>
        </p:nvSpPr>
        <p:spPr>
          <a:xfrm>
            <a:off x="0" y="1316406"/>
            <a:ext cx="9144000" cy="12311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badi" panose="020B0604020104020204" pitchFamily="34" charset="0"/>
              </a:rPr>
              <a:t>Evidence shows that helping others and showing kindness can have a positive effect on your own mental health and wellbeing…</a:t>
            </a:r>
          </a:p>
          <a:p>
            <a:pPr algn="ctr"/>
            <a:r>
              <a:rPr lang="en-GB" sz="2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badi" panose="020B0604020104020204" pitchFamily="34" charset="0"/>
              </a:rPr>
              <a:t>What random acts of kindness can you think of?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1092234-BB7A-4879-B5B3-B86096A9CE45}"/>
              </a:ext>
            </a:extLst>
          </p:cNvPr>
          <p:cNvSpPr txBox="1"/>
          <p:nvPr/>
        </p:nvSpPr>
        <p:spPr>
          <a:xfrm rot="21195162">
            <a:off x="181319" y="2667919"/>
            <a:ext cx="1689463" cy="1566863"/>
          </a:xfrm>
          <a:prstGeom prst="foldedCorner">
            <a:avLst>
              <a:gd name="adj" fmla="val 31570"/>
            </a:avLst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Segoe Script" panose="030B0504020000000003" pitchFamily="66" charset="0"/>
                <a:cs typeface="Cavolini" panose="03000502040302020204" pitchFamily="66" charset="0"/>
              </a:rPr>
              <a:t>Make a cup of tea for a family member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7D1AA83-856A-4564-89CE-AF1B5E7A4B83}"/>
              </a:ext>
            </a:extLst>
          </p:cNvPr>
          <p:cNvSpPr txBox="1"/>
          <p:nvPr/>
        </p:nvSpPr>
        <p:spPr>
          <a:xfrm rot="321726">
            <a:off x="2012222" y="2915292"/>
            <a:ext cx="1958311" cy="1701165"/>
          </a:xfrm>
          <a:prstGeom prst="foldedCorner">
            <a:avLst>
              <a:gd name="adj" fmla="val 31570"/>
            </a:avLst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Segoe Script" panose="030B0504020000000003" pitchFamily="66" charset="0"/>
                <a:cs typeface="Cavolini" panose="03000502040302020204" pitchFamily="66" charset="0"/>
              </a:rPr>
              <a:t>Say hello to people you see every day and ask how they are doing?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BB2223A-7627-4B08-92B6-18107C6212B4}"/>
              </a:ext>
            </a:extLst>
          </p:cNvPr>
          <p:cNvSpPr txBox="1"/>
          <p:nvPr/>
        </p:nvSpPr>
        <p:spPr>
          <a:xfrm rot="811363">
            <a:off x="464030" y="4525683"/>
            <a:ext cx="1537065" cy="1298258"/>
          </a:xfrm>
          <a:prstGeom prst="foldedCorner">
            <a:avLst>
              <a:gd name="adj" fmla="val 31570"/>
            </a:avLst>
          </a:prstGeom>
          <a:solidFill>
            <a:srgbClr val="99FF33"/>
          </a:solidFill>
        </p:spPr>
        <p:txBody>
          <a:bodyPr wrap="square" rtlCol="0">
            <a:spAutoFit/>
          </a:bodyPr>
          <a:lstStyle/>
          <a:p>
            <a:pPr algn="ctr"/>
            <a:endParaRPr lang="en-GB" sz="400" b="1" dirty="0">
              <a:latin typeface="Ink Free" panose="03080402000500000000" pitchFamily="66" charset="0"/>
              <a:cs typeface="Cavolini" panose="03000502040302020204" pitchFamily="66" charset="0"/>
            </a:endParaRPr>
          </a:p>
          <a:p>
            <a:pPr algn="ctr"/>
            <a:r>
              <a:rPr lang="en-GB" sz="1600" dirty="0">
                <a:latin typeface="Segoe Script" panose="030B0504020000000003" pitchFamily="66" charset="0"/>
                <a:cs typeface="Cavolini" panose="03000502040302020204" pitchFamily="66" charset="0"/>
              </a:rPr>
              <a:t>Be a good and helpful friend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DBA506C-065E-4C66-A898-4BF8E1EE22D9}"/>
              </a:ext>
            </a:extLst>
          </p:cNvPr>
          <p:cNvSpPr txBox="1"/>
          <p:nvPr/>
        </p:nvSpPr>
        <p:spPr>
          <a:xfrm rot="21419402">
            <a:off x="2285709" y="4689789"/>
            <a:ext cx="1379222" cy="1208723"/>
          </a:xfrm>
          <a:prstGeom prst="foldedCorner">
            <a:avLst>
              <a:gd name="adj" fmla="val 31570"/>
            </a:avLst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Segoe Script" panose="030B0504020000000003" pitchFamily="66" charset="0"/>
                <a:cs typeface="Cavolini" panose="03000502040302020204" pitchFamily="66" charset="0"/>
              </a:rPr>
              <a:t>Help with household chores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9E4BCA-ED33-4BD8-93D7-F286728E46D9}"/>
              </a:ext>
            </a:extLst>
          </p:cNvPr>
          <p:cNvSpPr txBox="1"/>
          <p:nvPr/>
        </p:nvSpPr>
        <p:spPr>
          <a:xfrm>
            <a:off x="1599714" y="5985653"/>
            <a:ext cx="61361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n>
                  <a:solidFill>
                    <a:srgbClr val="00206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Doing Good Does You Good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3DAEF96-A989-4FA1-A541-74E8643E5C4C}"/>
              </a:ext>
            </a:extLst>
          </p:cNvPr>
          <p:cNvSpPr txBox="1"/>
          <p:nvPr/>
        </p:nvSpPr>
        <p:spPr>
          <a:xfrm rot="739745">
            <a:off x="7025979" y="2754112"/>
            <a:ext cx="2017331" cy="761048"/>
          </a:xfrm>
          <a:prstGeom prst="foldedCorner">
            <a:avLst>
              <a:gd name="adj" fmla="val 31570"/>
            </a:avLst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Segoe Script" panose="030B0504020000000003" pitchFamily="66" charset="0"/>
                <a:cs typeface="Cavolini" panose="03000502040302020204" pitchFamily="66" charset="0"/>
              </a:rPr>
              <a:t>Compliment somebody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BA31E00-78C8-4032-801A-72C7AD11B6F4}"/>
              </a:ext>
            </a:extLst>
          </p:cNvPr>
          <p:cNvSpPr txBox="1"/>
          <p:nvPr/>
        </p:nvSpPr>
        <p:spPr>
          <a:xfrm rot="21059113">
            <a:off x="5629345" y="4676339"/>
            <a:ext cx="1379222" cy="1208723"/>
          </a:xfrm>
          <a:prstGeom prst="foldedCorner">
            <a:avLst>
              <a:gd name="adj" fmla="val 31570"/>
            </a:avLst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Segoe Script" panose="030B0504020000000003" pitchFamily="66" charset="0"/>
                <a:cs typeface="Cavolini" panose="03000502040302020204" pitchFamily="66" charset="0"/>
              </a:rPr>
              <a:t>Smile at people</a:t>
            </a:r>
          </a:p>
          <a:p>
            <a:pPr algn="ctr"/>
            <a:endParaRPr lang="en-GB" sz="1600" dirty="0">
              <a:latin typeface="Segoe Script" panose="030B0504020000000003" pitchFamily="66" charset="0"/>
              <a:cs typeface="Cavolini" panose="03000502040302020204" pitchFamily="66" charset="0"/>
            </a:endParaRPr>
          </a:p>
        </p:txBody>
      </p:sp>
      <p:sp>
        <p:nvSpPr>
          <p:cNvPr id="39" name="Smiley Face 38">
            <a:extLst>
              <a:ext uri="{FF2B5EF4-FFF2-40B4-BE49-F238E27FC236}">
                <a16:creationId xmlns:a16="http://schemas.microsoft.com/office/drawing/2014/main" id="{70A19A6D-2A7D-4ED5-B1BB-565503E12781}"/>
              </a:ext>
            </a:extLst>
          </p:cNvPr>
          <p:cNvSpPr/>
          <p:nvPr/>
        </p:nvSpPr>
        <p:spPr>
          <a:xfrm rot="21003964">
            <a:off x="6115952" y="5293320"/>
            <a:ext cx="491050" cy="405287"/>
          </a:xfrm>
          <a:prstGeom prst="smileyFace">
            <a:avLst/>
          </a:prstGeom>
          <a:solidFill>
            <a:srgbClr val="FF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0BF24C-B336-49A2-99EC-AFFB47215775}"/>
              </a:ext>
            </a:extLst>
          </p:cNvPr>
          <p:cNvSpPr txBox="1"/>
          <p:nvPr/>
        </p:nvSpPr>
        <p:spPr>
          <a:xfrm rot="310247">
            <a:off x="4205274" y="2684801"/>
            <a:ext cx="1506730" cy="1298258"/>
          </a:xfrm>
          <a:prstGeom prst="foldedCorner">
            <a:avLst>
              <a:gd name="adj" fmla="val 31570"/>
            </a:avLst>
          </a:prstGeom>
          <a:solidFill>
            <a:srgbClr val="99FF33"/>
          </a:solidFill>
        </p:spPr>
        <p:txBody>
          <a:bodyPr wrap="square" rtlCol="0">
            <a:spAutoFit/>
          </a:bodyPr>
          <a:lstStyle/>
          <a:p>
            <a:pPr algn="ctr"/>
            <a:endParaRPr lang="en-GB" sz="400" b="1" dirty="0">
              <a:latin typeface="Ink Free" panose="03080402000500000000" pitchFamily="66" charset="0"/>
              <a:cs typeface="Cavolini" panose="03000502040302020204" pitchFamily="66" charset="0"/>
            </a:endParaRPr>
          </a:p>
          <a:p>
            <a:pPr algn="ctr"/>
            <a:r>
              <a:rPr lang="en-GB" sz="1600" dirty="0">
                <a:latin typeface="Segoe Script" panose="030B0504020000000003" pitchFamily="66" charset="0"/>
                <a:cs typeface="Cavolini" panose="03000502040302020204" pitchFamily="66" charset="0"/>
              </a:rPr>
              <a:t>Do something for charity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B3A0621-754B-40A1-8B73-B5714458D436}"/>
              </a:ext>
            </a:extLst>
          </p:cNvPr>
          <p:cNvSpPr txBox="1"/>
          <p:nvPr/>
        </p:nvSpPr>
        <p:spPr>
          <a:xfrm rot="575406">
            <a:off x="3837167" y="4263125"/>
            <a:ext cx="1689463" cy="1566863"/>
          </a:xfrm>
          <a:prstGeom prst="foldedCorner">
            <a:avLst>
              <a:gd name="adj" fmla="val 31570"/>
            </a:avLst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Segoe Script" panose="030B0504020000000003" pitchFamily="66" charset="0"/>
                <a:cs typeface="Cavolini" panose="03000502040302020204" pitchFamily="66" charset="0"/>
              </a:rPr>
              <a:t>Post a positive comment on a blog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1107B91-C2EC-4363-88E8-41CEEA8AA9E1}"/>
              </a:ext>
            </a:extLst>
          </p:cNvPr>
          <p:cNvSpPr txBox="1"/>
          <p:nvPr/>
        </p:nvSpPr>
        <p:spPr>
          <a:xfrm rot="321726">
            <a:off x="5791613" y="3133977"/>
            <a:ext cx="1619072" cy="1387793"/>
          </a:xfrm>
          <a:prstGeom prst="foldedCorner">
            <a:avLst>
              <a:gd name="adj" fmla="val 31570"/>
            </a:avLst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Segoe Script" panose="030B0504020000000003" pitchFamily="66" charset="0"/>
                <a:cs typeface="Cavolini" panose="03000502040302020204" pitchFamily="66" charset="0"/>
              </a:rPr>
              <a:t>Reach out to someone you haven’t spoken to in a while</a:t>
            </a:r>
          </a:p>
        </p:txBody>
      </p:sp>
    </p:spTree>
    <p:extLst>
      <p:ext uri="{BB962C8B-B14F-4D97-AF65-F5344CB8AC3E}">
        <p14:creationId xmlns:p14="http://schemas.microsoft.com/office/powerpoint/2010/main" val="3318488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AFC7F3615D084BBB20E15295D1FB7D" ma:contentTypeVersion="13" ma:contentTypeDescription="Create a new document." ma:contentTypeScope="" ma:versionID="ad80650327a9a3b50e4f76cb148e579d">
  <xsd:schema xmlns:xsd="http://www.w3.org/2001/XMLSchema" xmlns:xs="http://www.w3.org/2001/XMLSchema" xmlns:p="http://schemas.microsoft.com/office/2006/metadata/properties" xmlns:ns3="c93f6f8f-8bf2-470f-814b-f8fb9a0df9d7" xmlns:ns4="39a7c1e8-f120-463b-a620-35d0d879d84b" targetNamespace="http://schemas.microsoft.com/office/2006/metadata/properties" ma:root="true" ma:fieldsID="00a305a4d1a3c49251a0d16f59ce5f99" ns3:_="" ns4:_="">
    <xsd:import namespace="c93f6f8f-8bf2-470f-814b-f8fb9a0df9d7"/>
    <xsd:import namespace="39a7c1e8-f120-463b-a620-35d0d879d84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3f6f8f-8bf2-470f-814b-f8fb9a0df9d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hidden="true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a7c1e8-f120-463b-a620-35d0d879d8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4648C7-3F16-4111-AE8B-D5804B1B97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CABBEBB-6E1C-46A4-8D59-14EA97AA7D9C}">
  <ds:schemaRefs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dcmitype/"/>
    <ds:schemaRef ds:uri="http://schemas.openxmlformats.org/package/2006/metadata/core-properties"/>
    <ds:schemaRef ds:uri="39a7c1e8-f120-463b-a620-35d0d879d84b"/>
    <ds:schemaRef ds:uri="c93f6f8f-8bf2-470f-814b-f8fb9a0df9d7"/>
  </ds:schemaRefs>
</ds:datastoreItem>
</file>

<file path=customXml/itemProps3.xml><?xml version="1.0" encoding="utf-8"?>
<ds:datastoreItem xmlns:ds="http://schemas.openxmlformats.org/officeDocument/2006/customXml" ds:itemID="{08191538-1D00-4DB7-84D7-9D5FF10DEB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3f6f8f-8bf2-470f-814b-f8fb9a0df9d7"/>
    <ds:schemaRef ds:uri="39a7c1e8-f120-463b-a620-35d0d879d8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945</TotalTime>
  <Words>102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Abadi</vt:lpstr>
      <vt:lpstr>Arial</vt:lpstr>
      <vt:lpstr>Calibri</vt:lpstr>
      <vt:lpstr>Calibri Light</vt:lpstr>
      <vt:lpstr>Ink Free</vt:lpstr>
      <vt:lpstr>Segoe Script</vt:lpstr>
      <vt:lpstr>Office Theme</vt:lpstr>
      <vt:lpstr>PowerPoint Presentation</vt:lpstr>
    </vt:vector>
  </TitlesOfParts>
  <Company>Hinchingbrooke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LoweF</dc:creator>
  <cp:lastModifiedBy>LoweF</cp:lastModifiedBy>
  <cp:revision>39</cp:revision>
  <cp:lastPrinted>2019-11-20T14:58:42Z</cp:lastPrinted>
  <dcterms:created xsi:type="dcterms:W3CDTF">2018-03-18T21:57:21Z</dcterms:created>
  <dcterms:modified xsi:type="dcterms:W3CDTF">2020-10-01T12:03:47Z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0x01010012AFC7F3615D084BBB20E15295D1FB7D</vt:lpwstr>
  </property>
</Properties>
</file>