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1"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2BB9A1"/>
    <a:srgbClr val="00CC00"/>
    <a:srgbClr val="DC54BF"/>
    <a:srgbClr val="26B7BE"/>
    <a:srgbClr val="E6E6E6"/>
    <a:srgbClr val="FFFFFF"/>
    <a:srgbClr val="CCFFCC"/>
    <a:srgbClr val="D7D7D7"/>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6691A2-D1BA-44F2-BE52-D36908473206}" v="60" dt="2020-09-15T14:03:16.5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weF" userId="0f5df141-8010-44a5-aef3-7f6f079fe2e6" providerId="ADAL" clId="{E46691A2-D1BA-44F2-BE52-D36908473206}"/>
    <pc:docChg chg="undo modSld">
      <pc:chgData name="LoweF" userId="0f5df141-8010-44a5-aef3-7f6f079fe2e6" providerId="ADAL" clId="{E46691A2-D1BA-44F2-BE52-D36908473206}" dt="2020-09-15T15:20:16.921" v="8" actId="14100"/>
      <pc:docMkLst>
        <pc:docMk/>
      </pc:docMkLst>
      <pc:sldChg chg="modSp">
        <pc:chgData name="LoweF" userId="0f5df141-8010-44a5-aef3-7f6f079fe2e6" providerId="ADAL" clId="{E46691A2-D1BA-44F2-BE52-D36908473206}" dt="2020-09-15T15:20:16.921" v="8" actId="14100"/>
        <pc:sldMkLst>
          <pc:docMk/>
          <pc:sldMk cId="1338004369" sldId="261"/>
        </pc:sldMkLst>
        <pc:spChg chg="mod">
          <ac:chgData name="LoweF" userId="0f5df141-8010-44a5-aef3-7f6f079fe2e6" providerId="ADAL" clId="{E46691A2-D1BA-44F2-BE52-D36908473206}" dt="2020-09-15T15:19:22.750" v="2" actId="14100"/>
          <ac:spMkLst>
            <pc:docMk/>
            <pc:sldMk cId="1338004369" sldId="261"/>
            <ac:spMk id="4" creationId="{5A752BFF-06A3-410F-AC54-6DF6CAFAF8A2}"/>
          </ac:spMkLst>
        </pc:spChg>
        <pc:spChg chg="mod">
          <ac:chgData name="LoweF" userId="0f5df141-8010-44a5-aef3-7f6f079fe2e6" providerId="ADAL" clId="{E46691A2-D1BA-44F2-BE52-D36908473206}" dt="2020-09-15T15:20:16.921" v="8" actId="14100"/>
          <ac:spMkLst>
            <pc:docMk/>
            <pc:sldMk cId="1338004369" sldId="261"/>
            <ac:spMk id="13" creationId="{6B97D932-CE26-468E-96DF-59D42E805C4C}"/>
          </ac:spMkLst>
        </pc:spChg>
        <pc:spChg chg="mod">
          <ac:chgData name="LoweF" userId="0f5df141-8010-44a5-aef3-7f6f079fe2e6" providerId="ADAL" clId="{E46691A2-D1BA-44F2-BE52-D36908473206}" dt="2020-09-15T15:19:38.190" v="6" actId="14100"/>
          <ac:spMkLst>
            <pc:docMk/>
            <pc:sldMk cId="1338004369" sldId="261"/>
            <ac:spMk id="16" creationId="{5D4F1947-43BF-44F9-8452-F7F8FF3147B2}"/>
          </ac:spMkLst>
        </pc:spChg>
        <pc:spChg chg="mod">
          <ac:chgData name="LoweF" userId="0f5df141-8010-44a5-aef3-7f6f079fe2e6" providerId="ADAL" clId="{E46691A2-D1BA-44F2-BE52-D36908473206}" dt="2020-09-15T15:19:34.978" v="5" actId="14100"/>
          <ac:spMkLst>
            <pc:docMk/>
            <pc:sldMk cId="1338004369" sldId="261"/>
            <ac:spMk id="17" creationId="{18270594-7B4D-4D82-90AD-B7EBC22D5601}"/>
          </ac:spMkLst>
        </pc:spChg>
        <pc:spChg chg="mod">
          <ac:chgData name="LoweF" userId="0f5df141-8010-44a5-aef3-7f6f079fe2e6" providerId="ADAL" clId="{E46691A2-D1BA-44F2-BE52-D36908473206}" dt="2020-09-15T14:15:05.711" v="0" actId="1076"/>
          <ac:spMkLst>
            <pc:docMk/>
            <pc:sldMk cId="1338004369" sldId="261"/>
            <ac:spMk id="24" creationId="{EA67BE8D-354F-4E50-8EDF-B5BAEAFAF8B0}"/>
          </ac:spMkLst>
        </pc:spChg>
        <pc:spChg chg="mod">
          <ac:chgData name="LoweF" userId="0f5df141-8010-44a5-aef3-7f6f079fe2e6" providerId="ADAL" clId="{E46691A2-D1BA-44F2-BE52-D36908473206}" dt="2020-09-15T15:19:31.147" v="4" actId="1076"/>
          <ac:spMkLst>
            <pc:docMk/>
            <pc:sldMk cId="1338004369" sldId="261"/>
            <ac:spMk id="42" creationId="{883BE135-19B7-40A9-A68E-701AFD5B7B7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15266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1324080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4BF095-FB72-4C77-AFF2-7ADC6BF3269C}" type="datetimeFigureOut">
              <a:rPr lang="en-GB" smtClean="0"/>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4114253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4BF095-FB72-4C77-AFF2-7ADC6BF3269C}" type="datetimeFigureOut">
              <a:rPr lang="en-GB" smtClean="0"/>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97366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4BF095-FB72-4C77-AFF2-7ADC6BF3269C}" type="datetimeFigureOut">
              <a:rPr lang="en-GB" smtClean="0"/>
              <a:t>15/09/2020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229610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4BF095-FB72-4C77-AFF2-7ADC6BF3269C}" type="datetimeFigureOut">
              <a:rPr lang="en-GB" smtClean="0"/>
              <a:t>15/09/2020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866806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BF095-FB72-4C77-AFF2-7ADC6BF3269C}" type="datetimeFigureOut">
              <a:rPr lang="en-GB" smtClean="0"/>
              <a:t>15/09/2020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1888868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756821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670231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530253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2434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BF095-FB72-4C77-AFF2-7ADC6BF3269C}" type="datetimeFigureOut">
              <a:rPr lang="en-GB" smtClean="0"/>
              <a:t>15/09/2020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DC824A-AF9D-46E9-8F58-67184F1CD3F3}" type="slidenum">
              <a:rPr lang="en-GB" smtClean="0"/>
              <a:t>‹#›</a:t>
            </a:fld>
            <a:endParaRPr lang="en-GB"/>
          </a:p>
        </p:txBody>
      </p:sp>
    </p:spTree>
    <p:extLst>
      <p:ext uri="{BB962C8B-B14F-4D97-AF65-F5344CB8AC3E}">
        <p14:creationId xmlns:p14="http://schemas.microsoft.com/office/powerpoint/2010/main" val="23084900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a:extLst>
              <a:ext uri="{FF2B5EF4-FFF2-40B4-BE49-F238E27FC236}">
                <a16:creationId xmlns:a16="http://schemas.microsoft.com/office/drawing/2014/main" id="{D009971E-4BCF-4B40-A5AF-FB6213E6CF8B}"/>
              </a:ext>
            </a:extLst>
          </p:cNvPr>
          <p:cNvSpPr txBox="1"/>
          <p:nvPr/>
        </p:nvSpPr>
        <p:spPr>
          <a:xfrm>
            <a:off x="0" y="212400"/>
            <a:ext cx="9144000" cy="507831"/>
          </a:xfrm>
          <a:prstGeom prst="rect">
            <a:avLst/>
          </a:prstGeom>
          <a:solidFill>
            <a:srgbClr val="FFC000"/>
          </a:solidFill>
        </p:spPr>
        <p:txBody>
          <a:bodyPr wrap="square" rtlCol="0">
            <a:spAutoFit/>
          </a:bodyPr>
          <a:lstStyle/>
          <a:p>
            <a:pPr algn="r"/>
            <a:r>
              <a:rPr lang="en-GB" sz="2700" b="1" dirty="0">
                <a:ln>
                  <a:solidFill>
                    <a:srgbClr val="002060"/>
                  </a:solidFill>
                </a:ln>
                <a:solidFill>
                  <a:srgbClr val="00B050"/>
                </a:solidFill>
                <a:effectLst>
                  <a:glow rad="63500">
                    <a:schemeClr val="accent1">
                      <a:satMod val="175000"/>
                      <a:alpha val="40000"/>
                    </a:schemeClr>
                  </a:glow>
                </a:effectLst>
              </a:rPr>
              <a:t>                         What does being part of HBK.com mean to you?</a:t>
            </a:r>
            <a:endParaRPr lang="en-GB" sz="2700" b="1" i="1" dirty="0">
              <a:ln>
                <a:solidFill>
                  <a:srgbClr val="002060"/>
                </a:solidFill>
              </a:ln>
              <a:solidFill>
                <a:srgbClr val="00B050"/>
              </a:solidFill>
              <a:effectLst>
                <a:glow rad="63500">
                  <a:schemeClr val="accent1">
                    <a:satMod val="175000"/>
                    <a:alpha val="40000"/>
                  </a:schemeClr>
                </a:glow>
              </a:effectLst>
            </a:endParaRPr>
          </a:p>
        </p:txBody>
      </p:sp>
      <p:sp>
        <p:nvSpPr>
          <p:cNvPr id="42" name="Rectangle 41">
            <a:extLst>
              <a:ext uri="{FF2B5EF4-FFF2-40B4-BE49-F238E27FC236}">
                <a16:creationId xmlns:a16="http://schemas.microsoft.com/office/drawing/2014/main" id="{883BE135-19B7-40A9-A68E-701AFD5B7B7B}"/>
              </a:ext>
            </a:extLst>
          </p:cNvPr>
          <p:cNvSpPr/>
          <p:nvPr/>
        </p:nvSpPr>
        <p:spPr>
          <a:xfrm>
            <a:off x="3330459" y="2665969"/>
            <a:ext cx="2361772" cy="2123658"/>
          </a:xfrm>
          <a:prstGeom prst="rect">
            <a:avLst/>
          </a:prstGeom>
        </p:spPr>
        <p:txBody>
          <a:bodyPr wrap="square">
            <a:spAutoFit/>
          </a:bodyPr>
          <a:lstStyle/>
          <a:p>
            <a:pPr algn="ctr"/>
            <a:r>
              <a:rPr lang="en-GB" sz="3200" b="1" dirty="0">
                <a:ln w="6350">
                  <a:solidFill>
                    <a:srgbClr val="002060"/>
                  </a:solidFill>
                </a:ln>
                <a:solidFill>
                  <a:srgbClr val="00B050"/>
                </a:solidFill>
                <a:effectLst>
                  <a:glow rad="63500">
                    <a:schemeClr val="accent1">
                      <a:satMod val="175000"/>
                      <a:alpha val="40000"/>
                    </a:schemeClr>
                  </a:glow>
                </a:effectLst>
              </a:rPr>
              <a:t>Students, these are </a:t>
            </a:r>
          </a:p>
          <a:p>
            <a:pPr algn="ctr"/>
            <a:r>
              <a:rPr lang="en-GB" sz="3600" b="1" dirty="0">
                <a:ln w="6350">
                  <a:solidFill>
                    <a:srgbClr val="002060"/>
                  </a:solidFill>
                </a:ln>
                <a:solidFill>
                  <a:srgbClr val="FF0066"/>
                </a:solidFill>
                <a:effectLst>
                  <a:glow rad="63500">
                    <a:schemeClr val="accent1">
                      <a:satMod val="175000"/>
                      <a:alpha val="40000"/>
                    </a:schemeClr>
                  </a:glow>
                </a:effectLst>
                <a:latin typeface="Algerian" panose="04020705040A02060702" pitchFamily="82" charset="0"/>
              </a:rPr>
              <a:t>your</a:t>
            </a:r>
            <a:r>
              <a:rPr lang="en-GB" sz="3600" b="1" dirty="0">
                <a:ln w="6350">
                  <a:solidFill>
                    <a:srgbClr val="002060"/>
                  </a:solidFill>
                </a:ln>
                <a:solidFill>
                  <a:srgbClr val="00B050"/>
                </a:solidFill>
                <a:effectLst>
                  <a:glow rad="63500">
                    <a:schemeClr val="accent1">
                      <a:satMod val="175000"/>
                      <a:alpha val="40000"/>
                    </a:schemeClr>
                  </a:glow>
                </a:effectLst>
                <a:latin typeface="Algerian" panose="04020705040A02060702" pitchFamily="82" charset="0"/>
              </a:rPr>
              <a:t> </a:t>
            </a:r>
            <a:r>
              <a:rPr lang="en-GB" sz="3200" b="1" dirty="0">
                <a:ln w="6350">
                  <a:solidFill>
                    <a:srgbClr val="002060"/>
                  </a:solidFill>
                </a:ln>
                <a:solidFill>
                  <a:srgbClr val="00B050"/>
                </a:solidFill>
                <a:effectLst>
                  <a:glow rad="63500">
                    <a:schemeClr val="accent1">
                      <a:satMod val="175000"/>
                      <a:alpha val="40000"/>
                    </a:schemeClr>
                  </a:glow>
                </a:effectLst>
              </a:rPr>
              <a:t>words!</a:t>
            </a:r>
          </a:p>
        </p:txBody>
      </p:sp>
      <p:pic>
        <p:nvPicPr>
          <p:cNvPr id="5" name="Picture 4">
            <a:extLst>
              <a:ext uri="{FF2B5EF4-FFF2-40B4-BE49-F238E27FC236}">
                <a16:creationId xmlns:a16="http://schemas.microsoft.com/office/drawing/2014/main" id="{A80504E5-2F72-45AE-B3D3-386CD64A5402}"/>
              </a:ext>
            </a:extLst>
          </p:cNvPr>
          <p:cNvPicPr>
            <a:picLocks noChangeAspect="1"/>
          </p:cNvPicPr>
          <p:nvPr/>
        </p:nvPicPr>
        <p:blipFill>
          <a:blip r:embed="rId2"/>
          <a:stretch>
            <a:fillRect/>
          </a:stretch>
        </p:blipFill>
        <p:spPr>
          <a:xfrm>
            <a:off x="7866185" y="5584450"/>
            <a:ext cx="1277815" cy="1257796"/>
          </a:xfrm>
          <a:prstGeom prst="rect">
            <a:avLst/>
          </a:prstGeom>
          <a:ln w="38100">
            <a:noFill/>
          </a:ln>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6498" t="6633" r="5948"/>
          <a:stretch/>
        </p:blipFill>
        <p:spPr>
          <a:xfrm>
            <a:off x="170770" y="164549"/>
            <a:ext cx="1484067" cy="906569"/>
          </a:xfrm>
          <a:prstGeom prst="rect">
            <a:avLst/>
          </a:prstGeom>
          <a:ln w="57150">
            <a:solidFill>
              <a:schemeClr val="accent1">
                <a:lumMod val="50000"/>
              </a:schemeClr>
            </a:solidFill>
          </a:ln>
        </p:spPr>
      </p:pic>
      <p:sp>
        <p:nvSpPr>
          <p:cNvPr id="4" name="Thought Bubble: Cloud 3">
            <a:extLst>
              <a:ext uri="{FF2B5EF4-FFF2-40B4-BE49-F238E27FC236}">
                <a16:creationId xmlns:a16="http://schemas.microsoft.com/office/drawing/2014/main" id="{5A752BFF-06A3-410F-AC54-6DF6CAFAF8A2}"/>
              </a:ext>
            </a:extLst>
          </p:cNvPr>
          <p:cNvSpPr/>
          <p:nvPr/>
        </p:nvSpPr>
        <p:spPr>
          <a:xfrm>
            <a:off x="6348532" y="3190914"/>
            <a:ext cx="2716695" cy="1780113"/>
          </a:xfrm>
          <a:prstGeom prst="cloudCallout">
            <a:avLst>
              <a:gd name="adj1" fmla="val -100802"/>
              <a:gd name="adj2" fmla="val 41133"/>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hought Bubble: Cloud 10">
            <a:extLst>
              <a:ext uri="{FF2B5EF4-FFF2-40B4-BE49-F238E27FC236}">
                <a16:creationId xmlns:a16="http://schemas.microsoft.com/office/drawing/2014/main" id="{7FB7F7B8-51BE-478B-B759-40EE965B2609}"/>
              </a:ext>
            </a:extLst>
          </p:cNvPr>
          <p:cNvSpPr/>
          <p:nvPr/>
        </p:nvSpPr>
        <p:spPr>
          <a:xfrm>
            <a:off x="5962760" y="883018"/>
            <a:ext cx="3048366" cy="2206008"/>
          </a:xfrm>
          <a:prstGeom prst="cloudCallout">
            <a:avLst>
              <a:gd name="adj1" fmla="val -69438"/>
              <a:gd name="adj2" fmla="val 83758"/>
            </a:avLst>
          </a:prstGeom>
          <a:solidFill>
            <a:srgbClr val="26B7B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hought Bubble: Cloud 11">
            <a:extLst>
              <a:ext uri="{FF2B5EF4-FFF2-40B4-BE49-F238E27FC236}">
                <a16:creationId xmlns:a16="http://schemas.microsoft.com/office/drawing/2014/main" id="{B122CCD7-CE6A-4445-9CF3-3289DF0352AD}"/>
              </a:ext>
            </a:extLst>
          </p:cNvPr>
          <p:cNvSpPr/>
          <p:nvPr/>
        </p:nvSpPr>
        <p:spPr>
          <a:xfrm>
            <a:off x="2688604" y="5005899"/>
            <a:ext cx="5177581" cy="1785791"/>
          </a:xfrm>
          <a:prstGeom prst="cloudCallout">
            <a:avLst>
              <a:gd name="adj1" fmla="val -34478"/>
              <a:gd name="adj2" fmla="val -91460"/>
            </a:avLst>
          </a:prstGeom>
          <a:solidFill>
            <a:srgbClr val="DC54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hought Bubble: Cloud 12">
            <a:extLst>
              <a:ext uri="{FF2B5EF4-FFF2-40B4-BE49-F238E27FC236}">
                <a16:creationId xmlns:a16="http://schemas.microsoft.com/office/drawing/2014/main" id="{6B97D932-CE26-468E-96DF-59D42E805C4C}"/>
              </a:ext>
            </a:extLst>
          </p:cNvPr>
          <p:cNvSpPr/>
          <p:nvPr/>
        </p:nvSpPr>
        <p:spPr>
          <a:xfrm>
            <a:off x="240708" y="4160565"/>
            <a:ext cx="2716695" cy="1989287"/>
          </a:xfrm>
          <a:prstGeom prst="cloudCallout">
            <a:avLst>
              <a:gd name="adj1" fmla="val 63423"/>
              <a:gd name="adj2" fmla="val -8328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5" name="Thought Bubble: Cloud 14">
            <a:extLst>
              <a:ext uri="{FF2B5EF4-FFF2-40B4-BE49-F238E27FC236}">
                <a16:creationId xmlns:a16="http://schemas.microsoft.com/office/drawing/2014/main" id="{2ABC13B8-7EE1-4EE7-83F3-F1358B926F9C}"/>
              </a:ext>
            </a:extLst>
          </p:cNvPr>
          <p:cNvSpPr/>
          <p:nvPr/>
        </p:nvSpPr>
        <p:spPr>
          <a:xfrm>
            <a:off x="51224" y="2786732"/>
            <a:ext cx="2304048" cy="1413626"/>
          </a:xfrm>
          <a:prstGeom prst="cloudCallout">
            <a:avLst>
              <a:gd name="adj1" fmla="val 101002"/>
              <a:gd name="adj2" fmla="val -37893"/>
            </a:avLst>
          </a:prstGeom>
          <a:solidFill>
            <a:srgbClr val="2BB9A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hought Bubble: Cloud 15">
            <a:extLst>
              <a:ext uri="{FF2B5EF4-FFF2-40B4-BE49-F238E27FC236}">
                <a16:creationId xmlns:a16="http://schemas.microsoft.com/office/drawing/2014/main" id="{5D4F1947-43BF-44F9-8452-F7F8FF3147B2}"/>
              </a:ext>
            </a:extLst>
          </p:cNvPr>
          <p:cNvSpPr/>
          <p:nvPr/>
        </p:nvSpPr>
        <p:spPr>
          <a:xfrm>
            <a:off x="476692" y="817443"/>
            <a:ext cx="2864049" cy="1806509"/>
          </a:xfrm>
          <a:prstGeom prst="cloudCallout">
            <a:avLst>
              <a:gd name="adj1" fmla="val 87546"/>
              <a:gd name="adj2" fmla="val 55091"/>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7" name="Thought Bubble: Cloud 16">
            <a:extLst>
              <a:ext uri="{FF2B5EF4-FFF2-40B4-BE49-F238E27FC236}">
                <a16:creationId xmlns:a16="http://schemas.microsoft.com/office/drawing/2014/main" id="{18270594-7B4D-4D82-90AD-B7EBC22D5601}"/>
              </a:ext>
            </a:extLst>
          </p:cNvPr>
          <p:cNvSpPr/>
          <p:nvPr/>
        </p:nvSpPr>
        <p:spPr>
          <a:xfrm>
            <a:off x="3410497" y="895727"/>
            <a:ext cx="2524701" cy="1339675"/>
          </a:xfrm>
          <a:prstGeom prst="cloudCallout">
            <a:avLst>
              <a:gd name="adj1" fmla="val 27265"/>
              <a:gd name="adj2" fmla="val 9621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F732E37-8510-42B3-B5A8-E6A26F7D8242}"/>
              </a:ext>
            </a:extLst>
          </p:cNvPr>
          <p:cNvSpPr txBox="1"/>
          <p:nvPr/>
        </p:nvSpPr>
        <p:spPr>
          <a:xfrm>
            <a:off x="3611270" y="1071118"/>
            <a:ext cx="2000436" cy="923330"/>
          </a:xfrm>
          <a:prstGeom prst="rect">
            <a:avLst/>
          </a:prstGeom>
          <a:noFill/>
        </p:spPr>
        <p:txBody>
          <a:bodyPr wrap="square" rtlCol="0">
            <a:spAutoFit/>
          </a:bodyPr>
          <a:lstStyle/>
          <a:p>
            <a:pPr algn="ctr"/>
            <a:r>
              <a:rPr lang="en-US" b="1" dirty="0">
                <a:latin typeface="Avenir Next LT Pro Light" panose="020B0304020202020204" pitchFamily="34" charset="0"/>
              </a:rPr>
              <a:t>“It makes me proud and happy being at HBK”</a:t>
            </a:r>
            <a:endParaRPr lang="en-GB" b="1" dirty="0">
              <a:latin typeface="Avenir Next LT Pro Light" panose="020B0304020202020204" pitchFamily="34" charset="0"/>
            </a:endParaRPr>
          </a:p>
        </p:txBody>
      </p:sp>
      <p:sp>
        <p:nvSpPr>
          <p:cNvPr id="18" name="TextBox 17">
            <a:extLst>
              <a:ext uri="{FF2B5EF4-FFF2-40B4-BE49-F238E27FC236}">
                <a16:creationId xmlns:a16="http://schemas.microsoft.com/office/drawing/2014/main" id="{C3BB0226-C672-41E4-990D-38AADA35C9ED}"/>
              </a:ext>
            </a:extLst>
          </p:cNvPr>
          <p:cNvSpPr txBox="1"/>
          <p:nvPr/>
        </p:nvSpPr>
        <p:spPr>
          <a:xfrm>
            <a:off x="6017884" y="1190801"/>
            <a:ext cx="2938119" cy="1815882"/>
          </a:xfrm>
          <a:prstGeom prst="rect">
            <a:avLst/>
          </a:prstGeom>
          <a:noFill/>
        </p:spPr>
        <p:txBody>
          <a:bodyPr wrap="square" rtlCol="0">
            <a:spAutoFit/>
          </a:bodyPr>
          <a:lstStyle/>
          <a:p>
            <a:pPr algn="ctr"/>
            <a:r>
              <a:rPr lang="en-GB" sz="1600" b="1" dirty="0">
                <a:latin typeface="Avenir Next LT Pro Light" panose="020B0304020202020204" pitchFamily="34" charset="0"/>
              </a:rPr>
              <a:t>“Being a part of an </a:t>
            </a:r>
          </a:p>
          <a:p>
            <a:pPr algn="ctr"/>
            <a:r>
              <a:rPr lang="en-GB" sz="1600" b="1" dirty="0">
                <a:latin typeface="Avenir Next LT Pro Light" panose="020B0304020202020204" pitchFamily="34" charset="0"/>
              </a:rPr>
              <a:t>amazing school and environment that I enjoy with all my friends making me laugh and happy </a:t>
            </a:r>
          </a:p>
          <a:p>
            <a:pPr algn="ctr"/>
            <a:r>
              <a:rPr lang="en-GB" sz="1600" b="1" dirty="0">
                <a:latin typeface="Avenir Next LT Pro Light" panose="020B0304020202020204" pitchFamily="34" charset="0"/>
              </a:rPr>
              <a:t>every day”</a:t>
            </a:r>
          </a:p>
          <a:p>
            <a:r>
              <a:rPr lang="en-GB" sz="1600" dirty="0"/>
              <a:t> </a:t>
            </a:r>
            <a:endParaRPr lang="en-GB" dirty="0"/>
          </a:p>
        </p:txBody>
      </p:sp>
      <p:sp>
        <p:nvSpPr>
          <p:cNvPr id="19" name="TextBox 18">
            <a:extLst>
              <a:ext uri="{FF2B5EF4-FFF2-40B4-BE49-F238E27FC236}">
                <a16:creationId xmlns:a16="http://schemas.microsoft.com/office/drawing/2014/main" id="{C885F05F-68C3-4631-94C7-29760664A44B}"/>
              </a:ext>
            </a:extLst>
          </p:cNvPr>
          <p:cNvSpPr txBox="1"/>
          <p:nvPr/>
        </p:nvSpPr>
        <p:spPr>
          <a:xfrm>
            <a:off x="151084" y="2996388"/>
            <a:ext cx="2046604" cy="923330"/>
          </a:xfrm>
          <a:prstGeom prst="rect">
            <a:avLst/>
          </a:prstGeom>
          <a:noFill/>
        </p:spPr>
        <p:txBody>
          <a:bodyPr wrap="square" rtlCol="0">
            <a:spAutoFit/>
          </a:bodyPr>
          <a:lstStyle/>
          <a:p>
            <a:pPr algn="ctr"/>
            <a:r>
              <a:rPr lang="en-US" b="1" dirty="0">
                <a:latin typeface="Avenir Next LT Pro Light" panose="020B0304020202020204" pitchFamily="34" charset="0"/>
              </a:rPr>
              <a:t>“Being a proud student and wanting to learn”</a:t>
            </a:r>
            <a:endParaRPr lang="en-GB" b="1" dirty="0">
              <a:latin typeface="Avenir Next LT Pro Light" panose="020B0304020202020204" pitchFamily="34" charset="0"/>
            </a:endParaRPr>
          </a:p>
        </p:txBody>
      </p:sp>
      <p:sp>
        <p:nvSpPr>
          <p:cNvPr id="21" name="TextBox 20">
            <a:extLst>
              <a:ext uri="{FF2B5EF4-FFF2-40B4-BE49-F238E27FC236}">
                <a16:creationId xmlns:a16="http://schemas.microsoft.com/office/drawing/2014/main" id="{2172B8E1-75A3-43E7-BCBA-4332244FE11C}"/>
              </a:ext>
            </a:extLst>
          </p:cNvPr>
          <p:cNvSpPr txBox="1"/>
          <p:nvPr/>
        </p:nvSpPr>
        <p:spPr>
          <a:xfrm>
            <a:off x="685621" y="1075848"/>
            <a:ext cx="2320929" cy="1200329"/>
          </a:xfrm>
          <a:prstGeom prst="rect">
            <a:avLst/>
          </a:prstGeom>
          <a:noFill/>
        </p:spPr>
        <p:txBody>
          <a:bodyPr wrap="square" rtlCol="0">
            <a:spAutoFit/>
          </a:bodyPr>
          <a:lstStyle>
            <a:defPPr>
              <a:defRPr lang="en-US"/>
            </a:defPPr>
            <a:lvl1pPr>
              <a:defRPr sz="1600"/>
            </a:lvl1pPr>
          </a:lstStyle>
          <a:p>
            <a:pPr algn="ctr"/>
            <a:r>
              <a:rPr lang="en-GB" sz="1800" b="1" dirty="0">
                <a:latin typeface="Avenir Next LT Pro Light" panose="020B0304020202020204" pitchFamily="34" charset="0"/>
              </a:rPr>
              <a:t>“You are part of a community, treating people the way you want to be treated”</a:t>
            </a:r>
          </a:p>
        </p:txBody>
      </p:sp>
      <p:sp>
        <p:nvSpPr>
          <p:cNvPr id="22" name="TextBox 21">
            <a:extLst>
              <a:ext uri="{FF2B5EF4-FFF2-40B4-BE49-F238E27FC236}">
                <a16:creationId xmlns:a16="http://schemas.microsoft.com/office/drawing/2014/main" id="{F5F32FA3-7FE2-400E-BCBD-BC8B16107FDA}"/>
              </a:ext>
            </a:extLst>
          </p:cNvPr>
          <p:cNvSpPr txBox="1"/>
          <p:nvPr/>
        </p:nvSpPr>
        <p:spPr>
          <a:xfrm>
            <a:off x="3127687" y="5296583"/>
            <a:ext cx="4318112" cy="1169551"/>
          </a:xfrm>
          <a:prstGeom prst="rect">
            <a:avLst/>
          </a:prstGeom>
          <a:noFill/>
        </p:spPr>
        <p:txBody>
          <a:bodyPr wrap="square" rtlCol="0">
            <a:spAutoFit/>
          </a:bodyPr>
          <a:lstStyle/>
          <a:p>
            <a:pPr algn="ctr"/>
            <a:r>
              <a:rPr lang="en-GB" sz="1400" dirty="0">
                <a:latin typeface="Avenir Next LT Pro Light" panose="020B0304020202020204" pitchFamily="34" charset="0"/>
              </a:rPr>
              <a:t>“</a:t>
            </a:r>
            <a:r>
              <a:rPr lang="en-GB" sz="1400" b="1" dirty="0">
                <a:latin typeface="Avenir Next LT Pro Light" panose="020B0304020202020204" pitchFamily="34" charset="0"/>
              </a:rPr>
              <a:t>It makes me feel proud of my School, my House and Form. Hinchingbrooke has many good options and so many good opportunities for pupils to make options to be ready for their life up ahead and to prepare us. I feel proud to be in this school”</a:t>
            </a:r>
          </a:p>
        </p:txBody>
      </p:sp>
      <p:sp>
        <p:nvSpPr>
          <p:cNvPr id="23" name="TextBox 22">
            <a:extLst>
              <a:ext uri="{FF2B5EF4-FFF2-40B4-BE49-F238E27FC236}">
                <a16:creationId xmlns:a16="http://schemas.microsoft.com/office/drawing/2014/main" id="{1C40AFA9-7F29-4606-AA01-704F099B5FBA}"/>
              </a:ext>
            </a:extLst>
          </p:cNvPr>
          <p:cNvSpPr txBox="1"/>
          <p:nvPr/>
        </p:nvSpPr>
        <p:spPr>
          <a:xfrm>
            <a:off x="251962" y="4426366"/>
            <a:ext cx="2630249" cy="1138773"/>
          </a:xfrm>
          <a:prstGeom prst="rect">
            <a:avLst/>
          </a:prstGeom>
          <a:noFill/>
        </p:spPr>
        <p:txBody>
          <a:bodyPr wrap="square" rtlCol="0">
            <a:spAutoFit/>
          </a:bodyPr>
          <a:lstStyle>
            <a:defPPr>
              <a:defRPr lang="en-US"/>
            </a:defPPr>
            <a:lvl1pPr>
              <a:defRPr sz="1600"/>
            </a:lvl1pPr>
          </a:lstStyle>
          <a:p>
            <a:pPr algn="ctr"/>
            <a:r>
              <a:rPr lang="en-GB" sz="1700" b="1" dirty="0">
                <a:latin typeface="Avenir Next LT Pro Light" panose="020B0304020202020204" pitchFamily="34" charset="0"/>
              </a:rPr>
              <a:t>“Following the </a:t>
            </a:r>
          </a:p>
          <a:p>
            <a:pPr algn="ctr"/>
            <a:r>
              <a:rPr lang="en-GB" sz="1700" b="1" dirty="0">
                <a:solidFill>
                  <a:srgbClr val="FF0000"/>
                </a:solidFill>
                <a:latin typeface="Avenir Next LT Pro Light" panose="020B0304020202020204" pitchFamily="34" charset="0"/>
              </a:rPr>
              <a:t>One School Rule </a:t>
            </a:r>
            <a:r>
              <a:rPr lang="en-GB" sz="1700" b="1" dirty="0">
                <a:latin typeface="Avenir Next LT Pro Light" panose="020B0304020202020204" pitchFamily="34" charset="0"/>
              </a:rPr>
              <a:t>and taking pride in the things</a:t>
            </a:r>
          </a:p>
          <a:p>
            <a:pPr algn="ctr"/>
            <a:r>
              <a:rPr lang="en-GB" sz="1700" b="1" dirty="0">
                <a:latin typeface="Avenir Next LT Pro Light" panose="020B0304020202020204" pitchFamily="34" charset="0"/>
              </a:rPr>
              <a:t>I do at the school”</a:t>
            </a:r>
          </a:p>
        </p:txBody>
      </p:sp>
      <p:sp>
        <p:nvSpPr>
          <p:cNvPr id="24" name="TextBox 23">
            <a:extLst>
              <a:ext uri="{FF2B5EF4-FFF2-40B4-BE49-F238E27FC236}">
                <a16:creationId xmlns:a16="http://schemas.microsoft.com/office/drawing/2014/main" id="{EA67BE8D-354F-4E50-8EDF-B5BAEAFAF8B0}"/>
              </a:ext>
            </a:extLst>
          </p:cNvPr>
          <p:cNvSpPr txBox="1"/>
          <p:nvPr/>
        </p:nvSpPr>
        <p:spPr>
          <a:xfrm>
            <a:off x="6571109" y="3540377"/>
            <a:ext cx="2320929" cy="1077218"/>
          </a:xfrm>
          <a:prstGeom prst="rect">
            <a:avLst/>
          </a:prstGeom>
          <a:noFill/>
        </p:spPr>
        <p:txBody>
          <a:bodyPr wrap="square" rtlCol="0">
            <a:spAutoFit/>
          </a:bodyPr>
          <a:lstStyle>
            <a:defPPr>
              <a:defRPr lang="en-US"/>
            </a:defPPr>
            <a:lvl1pPr>
              <a:defRPr sz="1600"/>
            </a:lvl1pPr>
          </a:lstStyle>
          <a:p>
            <a:pPr algn="ctr"/>
            <a:r>
              <a:rPr lang="en-GB" b="1" dirty="0">
                <a:latin typeface="Avenir Next LT Pro Light" panose="020B0304020202020204" pitchFamily="34" charset="0"/>
              </a:rPr>
              <a:t>“A community where I can connect with people from different backgrounds”</a:t>
            </a:r>
          </a:p>
        </p:txBody>
      </p:sp>
      <p:pic>
        <p:nvPicPr>
          <p:cNvPr id="8" name="Picture 7">
            <a:extLst>
              <a:ext uri="{FF2B5EF4-FFF2-40B4-BE49-F238E27FC236}">
                <a16:creationId xmlns:a16="http://schemas.microsoft.com/office/drawing/2014/main" id="{08A813C5-78C6-46A2-891B-CF367A0DB8FD}"/>
              </a:ext>
            </a:extLst>
          </p:cNvPr>
          <p:cNvPicPr>
            <a:picLocks noChangeAspect="1"/>
          </p:cNvPicPr>
          <p:nvPr/>
        </p:nvPicPr>
        <p:blipFill>
          <a:blip r:embed="rId4"/>
          <a:stretch>
            <a:fillRect/>
          </a:stretch>
        </p:blipFill>
        <p:spPr>
          <a:xfrm>
            <a:off x="-6499" y="6179080"/>
            <a:ext cx="1496062" cy="678919"/>
          </a:xfrm>
          <a:prstGeom prst="rect">
            <a:avLst/>
          </a:prstGeom>
        </p:spPr>
      </p:pic>
      <p:sp>
        <p:nvSpPr>
          <p:cNvPr id="2" name="Rectangle 1">
            <a:extLst>
              <a:ext uri="{FF2B5EF4-FFF2-40B4-BE49-F238E27FC236}">
                <a16:creationId xmlns:a16="http://schemas.microsoft.com/office/drawing/2014/main" id="{8051B646-CF5C-404F-A047-D02548A8666C}"/>
              </a:ext>
            </a:extLst>
          </p:cNvPr>
          <p:cNvSpPr/>
          <p:nvPr/>
        </p:nvSpPr>
        <p:spPr>
          <a:xfrm>
            <a:off x="-77789" y="6493396"/>
            <a:ext cx="659502" cy="40011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2000" b="1" cap="none" spc="0" dirty="0">
                <a:ln>
                  <a:solidFill>
                    <a:srgbClr val="FFC000"/>
                  </a:solidFill>
                </a:ln>
                <a:solidFill>
                  <a:srgbClr val="FF0066"/>
                </a:solidFill>
                <a:effectLst/>
                <a:latin typeface="Bahnschrift SemiCondensed" panose="020B0502040204020203" pitchFamily="34" charset="0"/>
              </a:rPr>
              <a:t>2020</a:t>
            </a:r>
          </a:p>
        </p:txBody>
      </p:sp>
      <p:pic>
        <p:nvPicPr>
          <p:cNvPr id="20" name="Content Placeholder 4"/>
          <p:cNvPicPr>
            <a:picLocks noChangeAspect="1"/>
          </p:cNvPicPr>
          <p:nvPr/>
        </p:nvPicPr>
        <p:blipFill rotWithShape="1">
          <a:blip r:embed="rId5"/>
          <a:srcRect r="3902" b="3744"/>
          <a:stretch/>
        </p:blipFill>
        <p:spPr>
          <a:xfrm>
            <a:off x="1349416" y="5516307"/>
            <a:ext cx="548203" cy="397374"/>
          </a:xfrm>
          <a:prstGeom prst="rect">
            <a:avLst/>
          </a:prstGeom>
        </p:spPr>
      </p:pic>
    </p:spTree>
    <p:extLst>
      <p:ext uri="{BB962C8B-B14F-4D97-AF65-F5344CB8AC3E}">
        <p14:creationId xmlns:p14="http://schemas.microsoft.com/office/powerpoint/2010/main" val="13380043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2AFC7F3615D084BBB20E15295D1FB7D" ma:contentTypeVersion="13" ma:contentTypeDescription="Create a new document." ma:contentTypeScope="" ma:versionID="ad80650327a9a3b50e4f76cb148e579d">
  <xsd:schema xmlns:xsd="http://www.w3.org/2001/XMLSchema" xmlns:xs="http://www.w3.org/2001/XMLSchema" xmlns:p="http://schemas.microsoft.com/office/2006/metadata/properties" xmlns:ns3="c93f6f8f-8bf2-470f-814b-f8fb9a0df9d7" xmlns:ns4="39a7c1e8-f120-463b-a620-35d0d879d84b" targetNamespace="http://schemas.microsoft.com/office/2006/metadata/properties" ma:root="true" ma:fieldsID="00a305a4d1a3c49251a0d16f59ce5f99" ns3:_="" ns4:_="">
    <xsd:import namespace="c93f6f8f-8bf2-470f-814b-f8fb9a0df9d7"/>
    <xsd:import namespace="39a7c1e8-f120-463b-a620-35d0d879d84b"/>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3f6f8f-8bf2-470f-814b-f8fb9a0df9d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hidden="true"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7c1e8-f120-463b-a620-35d0d879d84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D245307-3055-4A50-83A1-FFA493C06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3f6f8f-8bf2-470f-814b-f8fb9a0df9d7"/>
    <ds:schemaRef ds:uri="39a7c1e8-f120-463b-a620-35d0d879d8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4648C7-3F16-4111-AE8B-D5804B1B9761}">
  <ds:schemaRefs>
    <ds:schemaRef ds:uri="http://schemas.microsoft.com/sharepoint/v3/contenttype/forms"/>
  </ds:schemaRefs>
</ds:datastoreItem>
</file>

<file path=customXml/itemProps3.xml><?xml version="1.0" encoding="utf-8"?>
<ds:datastoreItem xmlns:ds="http://schemas.openxmlformats.org/officeDocument/2006/customXml" ds:itemID="{5CABBEBB-6E1C-46A4-8D59-14EA97AA7D9C}">
  <ds:schemaRefs>
    <ds:schemaRef ds:uri="http://purl.org/dc/terms/"/>
    <ds:schemaRef ds:uri="http://schemas.openxmlformats.org/package/2006/metadata/core-properties"/>
    <ds:schemaRef ds:uri="c93f6f8f-8bf2-470f-814b-f8fb9a0df9d7"/>
    <ds:schemaRef ds:uri="http://purl.org/dc/elements/1.1/"/>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39a7c1e8-f120-463b-a620-35d0d879d84b"/>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1757</TotalTime>
  <Words>168</Words>
  <Application>Microsoft Office PowerPoint</Application>
  <PresentationFormat>On-screen Show (4:3)</PresentationFormat>
  <Paragraphs>16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Algerian</vt:lpstr>
      <vt:lpstr>Arial</vt:lpstr>
      <vt:lpstr>Avenir Next LT Pro Light</vt:lpstr>
      <vt:lpstr>Bahnschrift SemiCondensed</vt:lpstr>
      <vt:lpstr>Calibri</vt:lpstr>
      <vt:lpstr>Calibri Light</vt:lpstr>
      <vt:lpstr>Office Theme</vt:lpstr>
      <vt:lpstr>PowerPoint Presentation</vt:lpstr>
    </vt:vector>
  </TitlesOfParts>
  <Company>Hinchingbrooke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LoweF</dc:creator>
  <cp:lastModifiedBy>LoweF</cp:lastModifiedBy>
  <cp:revision>24</cp:revision>
  <dcterms:created xsi:type="dcterms:W3CDTF">2018-03-18T21:57:21Z</dcterms:created>
  <dcterms:modified xsi:type="dcterms:W3CDTF">2020-09-15T15:20:22Z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0x01010012AFC7F3615D084BBB20E15295D1FB7D</vt:lpwstr>
  </property>
</Properties>
</file>