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58" r:id="rId9"/>
    <p:sldId id="261" r:id="rId10"/>
    <p:sldId id="271" r:id="rId11"/>
    <p:sldId id="272" r:id="rId12"/>
    <p:sldId id="259" r:id="rId13"/>
    <p:sldId id="262" r:id="rId14"/>
    <p:sldId id="263" r:id="rId15"/>
    <p:sldId id="264" r:id="rId16"/>
    <p:sldId id="26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493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950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166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595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118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123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388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334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250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34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2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831B990-A3ED-4F9F-906C-3B02FB1483E9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55C68AFA-9CA7-46E2-A180-A48D9C67A9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0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corbettmath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s://www.drfrostmaths.com/resources-browse.php?tid=39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thsgenie.co.uk/gcse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onmaths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FE4A5-71DD-456F-AB09-FAC1945393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Top Tips For Maths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114370-7D4D-4AF7-B573-D41D89A180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Mr Steed and Mr Boyle </a:t>
            </a:r>
          </a:p>
        </p:txBody>
      </p:sp>
    </p:spTree>
    <p:extLst>
      <p:ext uri="{BB962C8B-B14F-4D97-AF65-F5344CB8AC3E}">
        <p14:creationId xmlns:p14="http://schemas.microsoft.com/office/powerpoint/2010/main" val="336194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0F965-186D-45D6-A109-8E9FA726F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 Tips for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309F1-B608-4D56-8E01-C21896234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Making the most of your lessons JGS</a:t>
            </a:r>
          </a:p>
          <a:p>
            <a:r>
              <a:rPr lang="en-GB" dirty="0"/>
              <a:t>Curriculum MSB</a:t>
            </a:r>
          </a:p>
          <a:p>
            <a:r>
              <a:rPr lang="en-GB" dirty="0"/>
              <a:t>Assessment JGS</a:t>
            </a:r>
          </a:p>
          <a:p>
            <a:r>
              <a:rPr lang="en-GB" dirty="0"/>
              <a:t>Setting JGS</a:t>
            </a:r>
          </a:p>
          <a:p>
            <a:r>
              <a:rPr lang="en-GB" dirty="0"/>
              <a:t>Resources MSB</a:t>
            </a:r>
          </a:p>
          <a:p>
            <a:r>
              <a:rPr lang="en-GB" dirty="0"/>
              <a:t>Exams MSB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5611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C8F94E-0911-43E8-8FAF-F8D0433DD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56" y="2324608"/>
            <a:ext cx="5221287" cy="3474529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61746FD-4314-47F8-977A-17904089CA2B}"/>
              </a:ext>
            </a:extLst>
          </p:cNvPr>
          <p:cNvSpPr/>
          <p:nvPr/>
        </p:nvSpPr>
        <p:spPr>
          <a:xfrm>
            <a:off x="1735836" y="620713"/>
            <a:ext cx="7916164" cy="8763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3270F-D500-41EB-B750-62B48DB51CCF}"/>
              </a:ext>
            </a:extLst>
          </p:cNvPr>
          <p:cNvSpPr txBox="1">
            <a:spLocks/>
          </p:cNvSpPr>
          <p:nvPr/>
        </p:nvSpPr>
        <p:spPr>
          <a:xfrm>
            <a:off x="1735836" y="722091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Making the most of your lessons </a:t>
            </a:r>
          </a:p>
        </p:txBody>
      </p:sp>
    </p:spTree>
    <p:extLst>
      <p:ext uri="{BB962C8B-B14F-4D97-AF65-F5344CB8AC3E}">
        <p14:creationId xmlns:p14="http://schemas.microsoft.com/office/powerpoint/2010/main" val="58994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61746FD-4314-47F8-977A-17904089CA2B}"/>
              </a:ext>
            </a:extLst>
          </p:cNvPr>
          <p:cNvSpPr/>
          <p:nvPr/>
        </p:nvSpPr>
        <p:spPr>
          <a:xfrm>
            <a:off x="1443736" y="584200"/>
            <a:ext cx="7916164" cy="8763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3270F-D500-41EB-B750-62B48DB51CCF}"/>
              </a:ext>
            </a:extLst>
          </p:cNvPr>
          <p:cNvSpPr txBox="1">
            <a:spLocks/>
          </p:cNvSpPr>
          <p:nvPr/>
        </p:nvSpPr>
        <p:spPr>
          <a:xfrm>
            <a:off x="1536954" y="761492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Making the most of your lessons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BA5E7-5179-4E09-800E-4AA2EBA79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36" y="1949608"/>
            <a:ext cx="5388864" cy="414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621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3529E6-7343-413F-8927-C4EBAF833114}"/>
              </a:ext>
            </a:extLst>
          </p:cNvPr>
          <p:cNvSpPr/>
          <p:nvPr/>
        </p:nvSpPr>
        <p:spPr>
          <a:xfrm>
            <a:off x="1354836" y="609600"/>
            <a:ext cx="7916164" cy="8763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9B0596-5C7F-4385-9F9B-949B4C6C92A0}"/>
              </a:ext>
            </a:extLst>
          </p:cNvPr>
          <p:cNvSpPr txBox="1">
            <a:spLocks/>
          </p:cNvSpPr>
          <p:nvPr/>
        </p:nvSpPr>
        <p:spPr>
          <a:xfrm>
            <a:off x="1448054" y="761492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Making the most of your lessons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A5F48E-58B5-4307-9C9F-0704AD0AE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912" y="1950212"/>
            <a:ext cx="5972175" cy="397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778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3529E6-7343-413F-8927-C4EBAF833114}"/>
              </a:ext>
            </a:extLst>
          </p:cNvPr>
          <p:cNvSpPr/>
          <p:nvPr/>
        </p:nvSpPr>
        <p:spPr>
          <a:xfrm>
            <a:off x="1431036" y="622300"/>
            <a:ext cx="7916164" cy="8763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9B0596-5C7F-4385-9F9B-949B4C6C92A0}"/>
              </a:ext>
            </a:extLst>
          </p:cNvPr>
          <p:cNvSpPr txBox="1">
            <a:spLocks/>
          </p:cNvSpPr>
          <p:nvPr/>
        </p:nvSpPr>
        <p:spPr>
          <a:xfrm>
            <a:off x="1431036" y="786892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Making the most of your lessons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DA135D-D10D-4BD6-8740-3AE44BF26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018" y="1789938"/>
            <a:ext cx="3475482" cy="474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837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3529E6-7343-413F-8927-C4EBAF833114}"/>
              </a:ext>
            </a:extLst>
          </p:cNvPr>
          <p:cNvSpPr/>
          <p:nvPr/>
        </p:nvSpPr>
        <p:spPr>
          <a:xfrm>
            <a:off x="1634236" y="622300"/>
            <a:ext cx="7916164" cy="8763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79B0596-5C7F-4385-9F9B-949B4C6C92A0}"/>
              </a:ext>
            </a:extLst>
          </p:cNvPr>
          <p:cNvSpPr txBox="1">
            <a:spLocks/>
          </p:cNvSpPr>
          <p:nvPr/>
        </p:nvSpPr>
        <p:spPr>
          <a:xfrm>
            <a:off x="1727454" y="761492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Making the most of your lessons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407572-AE00-4C70-A00B-A6B663A95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01" y="2511652"/>
            <a:ext cx="6018212" cy="358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295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30511-0128-4439-9313-7B6C66DDD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246889"/>
            <a:ext cx="7729728" cy="1188720"/>
          </a:xfrm>
        </p:spPr>
        <p:txBody>
          <a:bodyPr/>
          <a:lstStyle/>
          <a:p>
            <a:r>
              <a:rPr lang="en-GB" dirty="0"/>
              <a:t>Curriculum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BDB58E-C8AC-40DA-8275-C22707D7B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12" y="1587500"/>
            <a:ext cx="11231706" cy="468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36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F029F-8CDF-4131-A369-80DEF2682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0507" y="203427"/>
            <a:ext cx="7729728" cy="1188720"/>
          </a:xfrm>
        </p:spPr>
        <p:txBody>
          <a:bodyPr/>
          <a:lstStyle/>
          <a:p>
            <a:r>
              <a:rPr lang="en-GB" dirty="0"/>
              <a:t>A Half terms content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3DBD19-3565-41A1-B338-4642F5A98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823" y="1526041"/>
            <a:ext cx="7198139" cy="512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0306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2CE362-B40E-4FB9-9FBD-F39A8CA282D4}"/>
              </a:ext>
            </a:extLst>
          </p:cNvPr>
          <p:cNvSpPr/>
          <p:nvPr/>
        </p:nvSpPr>
        <p:spPr>
          <a:xfrm>
            <a:off x="3076011" y="520700"/>
            <a:ext cx="5763189" cy="10287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428B33-1429-470B-AF9D-442F89DDBEE4}"/>
              </a:ext>
            </a:extLst>
          </p:cNvPr>
          <p:cNvSpPr/>
          <p:nvPr/>
        </p:nvSpPr>
        <p:spPr>
          <a:xfrm>
            <a:off x="1640975" y="2330688"/>
            <a:ext cx="1180322" cy="9075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13305F-8A03-4C3C-B499-FF29F2349C9A}"/>
              </a:ext>
            </a:extLst>
          </p:cNvPr>
          <p:cNvSpPr txBox="1">
            <a:spLocks/>
          </p:cNvSpPr>
          <p:nvPr/>
        </p:nvSpPr>
        <p:spPr>
          <a:xfrm>
            <a:off x="2231136" y="798691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ASSESSMENT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F749B0-82A9-4807-A850-05694B6AA6DF}"/>
              </a:ext>
            </a:extLst>
          </p:cNvPr>
          <p:cNvSpPr txBox="1"/>
          <p:nvPr/>
        </p:nvSpPr>
        <p:spPr>
          <a:xfrm>
            <a:off x="1773222" y="2599789"/>
            <a:ext cx="915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Pre test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218AE5-295C-4003-810E-889CC84393D3}"/>
              </a:ext>
            </a:extLst>
          </p:cNvPr>
          <p:cNvSpPr/>
          <p:nvPr/>
        </p:nvSpPr>
        <p:spPr>
          <a:xfrm>
            <a:off x="5354263" y="2340094"/>
            <a:ext cx="1180322" cy="9075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D4A667-1101-47DF-AF0F-DF48B88EA4D7}"/>
              </a:ext>
            </a:extLst>
          </p:cNvPr>
          <p:cNvSpPr txBox="1"/>
          <p:nvPr/>
        </p:nvSpPr>
        <p:spPr>
          <a:xfrm>
            <a:off x="5442203" y="2618462"/>
            <a:ext cx="1004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Post test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11C06F-ED0F-4689-B444-03E7577EC34D}"/>
              </a:ext>
            </a:extLst>
          </p:cNvPr>
          <p:cNvSpPr txBox="1"/>
          <p:nvPr/>
        </p:nvSpPr>
        <p:spPr>
          <a:xfrm>
            <a:off x="980693" y="3943588"/>
            <a:ext cx="25685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To set a baseline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Students will not do well!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CCA242-C1C8-4271-949D-FD0CCE4FA3D7}"/>
              </a:ext>
            </a:extLst>
          </p:cNvPr>
          <p:cNvSpPr txBox="1"/>
          <p:nvPr/>
        </p:nvSpPr>
        <p:spPr>
          <a:xfrm>
            <a:off x="4312085" y="3952994"/>
            <a:ext cx="344408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To show progress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Students have been taught topics</a:t>
            </a:r>
          </a:p>
          <a:p>
            <a:pPr algn="ctr"/>
            <a:r>
              <a:rPr lang="en-GB" dirty="0"/>
              <a:t>And now should be able to answer</a:t>
            </a:r>
          </a:p>
          <a:p>
            <a:pPr algn="ctr"/>
            <a:r>
              <a:rPr lang="en-GB" dirty="0"/>
              <a:t>The questions!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5EC526-FEC0-4375-839B-8AA4DD4E2200}"/>
              </a:ext>
            </a:extLst>
          </p:cNvPr>
          <p:cNvSpPr/>
          <p:nvPr/>
        </p:nvSpPr>
        <p:spPr>
          <a:xfrm>
            <a:off x="8780542" y="2340094"/>
            <a:ext cx="1180322" cy="9075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B87D72-D3A6-4B81-A5F3-2454DD2FAFD8}"/>
              </a:ext>
            </a:extLst>
          </p:cNvPr>
          <p:cNvSpPr txBox="1"/>
          <p:nvPr/>
        </p:nvSpPr>
        <p:spPr>
          <a:xfrm>
            <a:off x="9067551" y="259607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DA8517-B6A8-45AC-B1A2-1876097303CA}"/>
              </a:ext>
            </a:extLst>
          </p:cNvPr>
          <p:cNvSpPr txBox="1"/>
          <p:nvPr/>
        </p:nvSpPr>
        <p:spPr>
          <a:xfrm>
            <a:off x="8001099" y="3952994"/>
            <a:ext cx="273921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Students know their gaps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Students can independently</a:t>
            </a:r>
          </a:p>
          <a:p>
            <a:pPr algn="ctr"/>
            <a:r>
              <a:rPr lang="en-GB" dirty="0"/>
              <a:t>Work on their </a:t>
            </a:r>
          </a:p>
          <a:p>
            <a:pPr algn="ctr"/>
            <a:r>
              <a:rPr lang="en-GB" dirty="0"/>
              <a:t>weaknesses</a:t>
            </a:r>
          </a:p>
        </p:txBody>
      </p:sp>
    </p:spTree>
    <p:extLst>
      <p:ext uri="{BB962C8B-B14F-4D97-AF65-F5344CB8AC3E}">
        <p14:creationId xmlns:p14="http://schemas.microsoft.com/office/powerpoint/2010/main" val="421820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  <p:bldP spid="6" grpId="0"/>
      <p:bldP spid="7" grpId="0"/>
      <p:bldP spid="8" grpId="0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2CE362-B40E-4FB9-9FBD-F39A8CA282D4}"/>
              </a:ext>
            </a:extLst>
          </p:cNvPr>
          <p:cNvSpPr/>
          <p:nvPr/>
        </p:nvSpPr>
        <p:spPr>
          <a:xfrm>
            <a:off x="3076011" y="520700"/>
            <a:ext cx="5763189" cy="10287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13305F-8A03-4C3C-B499-FF29F2349C9A}"/>
              </a:ext>
            </a:extLst>
          </p:cNvPr>
          <p:cNvSpPr txBox="1">
            <a:spLocks/>
          </p:cNvSpPr>
          <p:nvPr/>
        </p:nvSpPr>
        <p:spPr>
          <a:xfrm>
            <a:off x="2231136" y="798691"/>
            <a:ext cx="7729728" cy="11887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Setting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1A21160-0554-4F63-8419-C06F56C26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055" y="1716087"/>
            <a:ext cx="7023100" cy="459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22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828AA-6417-4105-A73B-4F84CF405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164592"/>
            <a:ext cx="7729728" cy="1188720"/>
          </a:xfrm>
        </p:spPr>
        <p:txBody>
          <a:bodyPr/>
          <a:lstStyle/>
          <a:p>
            <a:r>
              <a:rPr lang="en-GB" dirty="0"/>
              <a:t>Resources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F306C3-4B3A-4471-B1F6-5EA1B6DB4E38}"/>
              </a:ext>
            </a:extLst>
          </p:cNvPr>
          <p:cNvSpPr/>
          <p:nvPr/>
        </p:nvSpPr>
        <p:spPr>
          <a:xfrm>
            <a:off x="725392" y="1401409"/>
            <a:ext cx="2613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https://corbettmaths.com/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9EB203-88A3-47AA-B891-B90C8E10E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181" y="1870429"/>
            <a:ext cx="3769910" cy="361156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6BCA194-0C63-4BF9-95C7-1B9353A3F78D}"/>
              </a:ext>
            </a:extLst>
          </p:cNvPr>
          <p:cNvSpPr/>
          <p:nvPr/>
        </p:nvSpPr>
        <p:spPr>
          <a:xfrm>
            <a:off x="5073893" y="1401409"/>
            <a:ext cx="599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https://www.drfrostmaths.com/resources-browse.php?tid=39#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308CCA-F24D-47AC-A387-67C40FC1C2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6230" y="1870429"/>
            <a:ext cx="8197142" cy="409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3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16F36-65A8-41A1-A10A-0D97505C0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865" y="0"/>
            <a:ext cx="7729728" cy="1188720"/>
          </a:xfrm>
        </p:spPr>
        <p:txBody>
          <a:bodyPr/>
          <a:lstStyle/>
          <a:p>
            <a:r>
              <a:rPr lang="en-GB" dirty="0"/>
              <a:t>Resources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9F2B8B-B342-45FC-A986-941BDAE0F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560" y="1093290"/>
            <a:ext cx="8571575" cy="576471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0BB2F4B-7A2C-4159-A070-C93C028648C6}"/>
              </a:ext>
            </a:extLst>
          </p:cNvPr>
          <p:cNvSpPr/>
          <p:nvPr/>
        </p:nvSpPr>
        <p:spPr>
          <a:xfrm>
            <a:off x="3798206" y="723958"/>
            <a:ext cx="390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https://www.mathsgenie.co.uk/gcse.html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9842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CD3EC-0DE8-49A1-8FE6-F54C050D2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0"/>
            <a:ext cx="7729728" cy="1188720"/>
          </a:xfrm>
        </p:spPr>
        <p:txBody>
          <a:bodyPr/>
          <a:lstStyle/>
          <a:p>
            <a:r>
              <a:rPr lang="en-GB" dirty="0"/>
              <a:t>Resources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E149A0-5D05-4583-A374-37C21D4629FB}"/>
              </a:ext>
            </a:extLst>
          </p:cNvPr>
          <p:cNvSpPr/>
          <p:nvPr/>
        </p:nvSpPr>
        <p:spPr>
          <a:xfrm>
            <a:off x="4507728" y="1188720"/>
            <a:ext cx="2693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https://www.onmaths.com/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2D9AE2-04E2-472E-8692-4F1F9FD22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131" y="1709670"/>
            <a:ext cx="8821738" cy="455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992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112549"/>
            <a:ext cx="7729728" cy="1188720"/>
          </a:xfrm>
        </p:spPr>
        <p:txBody>
          <a:bodyPr>
            <a:normAutofit/>
          </a:bodyPr>
          <a:lstStyle/>
          <a:p>
            <a:r>
              <a:rPr lang="en-GB" dirty="0"/>
              <a:t>The exam structure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dirty="0"/>
              <a:t>The course: AQA 8300</a:t>
            </a:r>
          </a:p>
          <a:p>
            <a:pPr algn="l"/>
            <a:r>
              <a:rPr lang="en-GB" dirty="0"/>
              <a:t>Tiers: </a:t>
            </a:r>
          </a:p>
          <a:p>
            <a:pPr algn="l"/>
            <a:r>
              <a:rPr lang="en-GB" dirty="0"/>
              <a:t>Foundation (Grades 1 to 5) or Higher (Grades 3 to 9)</a:t>
            </a:r>
          </a:p>
          <a:p>
            <a:pPr algn="l"/>
            <a:endParaRPr lang="en-GB" dirty="0"/>
          </a:p>
          <a:p>
            <a:pPr algn="l"/>
            <a:r>
              <a:rPr lang="en-GB" dirty="0"/>
              <a:t>No coursework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05100" y="1604491"/>
            <a:ext cx="194310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1: Non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4450" y="1604490"/>
            <a:ext cx="1943100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2: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99375" y="1604489"/>
            <a:ext cx="1943100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3: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17764" y="2668188"/>
            <a:ext cx="1943100" cy="258532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Calculator:</a:t>
            </a:r>
          </a:p>
          <a:p>
            <a:r>
              <a:rPr lang="en-GB" dirty="0"/>
              <a:t>The </a:t>
            </a:r>
            <a:r>
              <a:rPr lang="en-GB" b="1" dirty="0"/>
              <a:t>must own their own</a:t>
            </a:r>
            <a:r>
              <a:rPr lang="en-GB" dirty="0"/>
              <a:t>, so they can get used to it and know how to use it well in advance of the exam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9884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6836" y="0"/>
            <a:ext cx="7729728" cy="1188720"/>
          </a:xfrm>
        </p:spPr>
        <p:txBody>
          <a:bodyPr>
            <a:normAutofit/>
          </a:bodyPr>
          <a:lstStyle/>
          <a:p>
            <a:r>
              <a:rPr lang="en-GB" dirty="0"/>
              <a:t>Exam technique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78051" y="1750925"/>
            <a:ext cx="19431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1: Non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10150" y="1750925"/>
            <a:ext cx="19431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2: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42249" y="1750925"/>
            <a:ext cx="19431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3: </a:t>
            </a:r>
            <a:r>
              <a:rPr lang="en-GB" dirty="0" err="1"/>
              <a:t>Calc</a:t>
            </a:r>
            <a:endParaRPr lang="en-GB" dirty="0"/>
          </a:p>
          <a:p>
            <a:r>
              <a:rPr lang="en-GB" dirty="0"/>
              <a:t>1.5 hours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93578" y="2959461"/>
            <a:ext cx="2022475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Calculator:</a:t>
            </a:r>
          </a:p>
          <a:p>
            <a:r>
              <a:rPr lang="en-GB" dirty="0"/>
              <a:t>The </a:t>
            </a:r>
            <a:r>
              <a:rPr lang="en-GB" b="1" dirty="0"/>
              <a:t>must own their own</a:t>
            </a:r>
            <a:r>
              <a:rPr lang="en-GB" dirty="0"/>
              <a:t>, so they can get used to it and know how to use it well in advance of the exam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116836" y="2959461"/>
            <a:ext cx="1976438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1: students lose marks on calculations without a calculator (loss of average 10 marks)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42249" y="2959461"/>
            <a:ext cx="2622550" cy="92333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Paper 3: paper fatigue sets in (loss of average 10 marks)</a:t>
            </a:r>
          </a:p>
        </p:txBody>
      </p:sp>
    </p:spTree>
    <p:extLst>
      <p:ext uri="{BB962C8B-B14F-4D97-AF65-F5344CB8AC3E}">
        <p14:creationId xmlns:p14="http://schemas.microsoft.com/office/powerpoint/2010/main" val="153960538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495</TotalTime>
  <Words>310</Words>
  <Application>Microsoft Office PowerPoint</Application>
  <PresentationFormat>Widescreen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Gill Sans MT</vt:lpstr>
      <vt:lpstr>Parcel</vt:lpstr>
      <vt:lpstr>Top Tips For Maths </vt:lpstr>
      <vt:lpstr>Top Tips for 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Curriculum</vt:lpstr>
      <vt:lpstr>A Half terms content</vt:lpstr>
      <vt:lpstr>PowerPoint Presentation</vt:lpstr>
      <vt:lpstr>PowerPoint Presentation</vt:lpstr>
      <vt:lpstr>Resources</vt:lpstr>
      <vt:lpstr>Resources </vt:lpstr>
      <vt:lpstr>Resources</vt:lpstr>
      <vt:lpstr>The exam structure</vt:lpstr>
      <vt:lpstr>Exam technique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 Tips For Maths</dc:title>
  <dc:creator>BoyleM</dc:creator>
  <cp:lastModifiedBy>BoyleM</cp:lastModifiedBy>
  <cp:revision>5</cp:revision>
  <dcterms:created xsi:type="dcterms:W3CDTF">2019-11-07T07:59:54Z</dcterms:created>
  <dcterms:modified xsi:type="dcterms:W3CDTF">2019-11-07T16:15:03Z</dcterms:modified>
</cp:coreProperties>
</file>