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62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B7BE"/>
    <a:srgbClr val="CC00CC"/>
    <a:srgbClr val="2BB9A1"/>
    <a:srgbClr val="CCFFCC"/>
    <a:srgbClr val="FFFFFF"/>
    <a:srgbClr val="D7D7D7"/>
    <a:srgbClr val="F0F0F0"/>
    <a:srgbClr val="EAEAEA"/>
    <a:srgbClr val="DEDEDE"/>
    <a:srgbClr val="D1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EFCA27-4301-4120-8FCC-1DB29B38ED6E}" v="2" dt="2021-10-11T09:03:54.819"/>
    <p1510:client id="{D9E48CCE-950D-4B2B-B635-CC4791A2077B}" v="11" dt="2021-09-14T14:39:52.5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56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482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83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90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27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82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585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763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4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15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105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BF095-FB72-4C77-AFF2-7ADC6BF3269C}" type="datetimeFigureOut">
              <a:rPr lang="en-GB" smtClean="0"/>
              <a:t>11/10/2021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C824A-AF9D-46E9-8F58-67184F1CD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341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831C2856-0659-464D-9C27-2DEF8996BD1E}"/>
              </a:ext>
            </a:extLst>
          </p:cNvPr>
          <p:cNvSpPr txBox="1"/>
          <p:nvPr/>
        </p:nvSpPr>
        <p:spPr>
          <a:xfrm>
            <a:off x="0" y="6270684"/>
            <a:ext cx="1219200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6">
                    <a:lumMod val="50000"/>
                  </a:schemeClr>
                </a:solidFill>
                <a:latin typeface="Arial Nova" panose="020B0604020202020204" pitchFamily="34" charset="0"/>
              </a:rPr>
              <a:t>Hard Work       High Standards        </a:t>
            </a:r>
            <a:r>
              <a:rPr lang="en-GB" sz="3200" b="1" dirty="0"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604020202020204" pitchFamily="34" charset="0"/>
              </a:rPr>
              <a:t>Kindness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FAB18A4-EEA3-4E58-BCEF-B4735B4EFA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6883" y="125651"/>
            <a:ext cx="1107955" cy="1098565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141784C-F8F4-408B-ABEF-F94C2ABDFC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54" r="3056"/>
          <a:stretch/>
        </p:blipFill>
        <p:spPr>
          <a:xfrm>
            <a:off x="226482" y="125651"/>
            <a:ext cx="1813333" cy="1200329"/>
          </a:xfrm>
          <a:prstGeom prst="rect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4AF8CB-F3DB-4EB2-8511-15C7AF66C6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4919" y="3654622"/>
            <a:ext cx="1754148" cy="2615968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8827B38-3CB7-4CAC-9C8F-54BA6E4A20F3}"/>
              </a:ext>
            </a:extLst>
          </p:cNvPr>
          <p:cNvGrpSpPr/>
          <p:nvPr/>
        </p:nvGrpSpPr>
        <p:grpSpPr>
          <a:xfrm>
            <a:off x="347787" y="2280842"/>
            <a:ext cx="11757095" cy="3668735"/>
            <a:chOff x="347787" y="2280842"/>
            <a:chExt cx="11757095" cy="3668735"/>
          </a:xfrm>
        </p:grpSpPr>
        <p:sp>
          <p:nvSpPr>
            <p:cNvPr id="11" name="object 5">
              <a:extLst>
                <a:ext uri="{FF2B5EF4-FFF2-40B4-BE49-F238E27FC236}">
                  <a16:creationId xmlns:a16="http://schemas.microsoft.com/office/drawing/2014/main" id="{903CD194-2169-4AA7-805A-8CF57B36BF70}"/>
                </a:ext>
              </a:extLst>
            </p:cNvPr>
            <p:cNvSpPr/>
            <p:nvPr/>
          </p:nvSpPr>
          <p:spPr>
            <a:xfrm>
              <a:off x="347787" y="2280842"/>
              <a:ext cx="1803779" cy="175450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6">
              <a:extLst>
                <a:ext uri="{FF2B5EF4-FFF2-40B4-BE49-F238E27FC236}">
                  <a16:creationId xmlns:a16="http://schemas.microsoft.com/office/drawing/2014/main" id="{8F4B4DF9-DF4A-4959-B972-AAFC30C4EEFE}"/>
                </a:ext>
              </a:extLst>
            </p:cNvPr>
            <p:cNvSpPr/>
            <p:nvPr/>
          </p:nvSpPr>
          <p:spPr>
            <a:xfrm>
              <a:off x="3070494" y="2533515"/>
              <a:ext cx="2108835" cy="1826895"/>
            </a:xfrm>
            <a:custGeom>
              <a:avLst/>
              <a:gdLst/>
              <a:ahLst/>
              <a:cxnLst/>
              <a:rect l="l" t="t" r="r" b="b"/>
              <a:pathLst>
                <a:path w="2108835" h="1826895">
                  <a:moveTo>
                    <a:pt x="159003" y="0"/>
                  </a:moveTo>
                  <a:lnTo>
                    <a:pt x="0" y="1693672"/>
                  </a:lnTo>
                  <a:lnTo>
                    <a:pt x="1415033" y="1826514"/>
                  </a:lnTo>
                  <a:lnTo>
                    <a:pt x="1999995" y="1342009"/>
                  </a:lnTo>
                  <a:lnTo>
                    <a:pt x="2108708" y="183007"/>
                  </a:lnTo>
                  <a:lnTo>
                    <a:pt x="15900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7">
              <a:extLst>
                <a:ext uri="{FF2B5EF4-FFF2-40B4-BE49-F238E27FC236}">
                  <a16:creationId xmlns:a16="http://schemas.microsoft.com/office/drawing/2014/main" id="{87DD271A-7BBC-4500-8BC5-6535B786333E}"/>
                </a:ext>
              </a:extLst>
            </p:cNvPr>
            <p:cNvSpPr/>
            <p:nvPr/>
          </p:nvSpPr>
          <p:spPr>
            <a:xfrm>
              <a:off x="3292124" y="2642735"/>
              <a:ext cx="1760077" cy="108242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8">
              <a:extLst>
                <a:ext uri="{FF2B5EF4-FFF2-40B4-BE49-F238E27FC236}">
                  <a16:creationId xmlns:a16="http://schemas.microsoft.com/office/drawing/2014/main" id="{7C1032F0-6DC5-480F-8E3B-F906C3BFD124}"/>
                </a:ext>
              </a:extLst>
            </p:cNvPr>
            <p:cNvSpPr/>
            <p:nvPr/>
          </p:nvSpPr>
          <p:spPr>
            <a:xfrm>
              <a:off x="1019649" y="4249909"/>
              <a:ext cx="1798015" cy="152584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9">
              <a:extLst>
                <a:ext uri="{FF2B5EF4-FFF2-40B4-BE49-F238E27FC236}">
                  <a16:creationId xmlns:a16="http://schemas.microsoft.com/office/drawing/2014/main" id="{9CA37386-9F36-4BAB-BFEA-2C4464C7A7F1}"/>
                </a:ext>
              </a:extLst>
            </p:cNvPr>
            <p:cNvSpPr/>
            <p:nvPr/>
          </p:nvSpPr>
          <p:spPr>
            <a:xfrm>
              <a:off x="3435128" y="3876364"/>
              <a:ext cx="1682114" cy="176434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2">
              <a:extLst>
                <a:ext uri="{FF2B5EF4-FFF2-40B4-BE49-F238E27FC236}">
                  <a16:creationId xmlns:a16="http://schemas.microsoft.com/office/drawing/2014/main" id="{D7C6AD70-4616-4B5C-8EB3-29F6A1672869}"/>
                </a:ext>
              </a:extLst>
            </p:cNvPr>
            <p:cNvSpPr/>
            <p:nvPr/>
          </p:nvSpPr>
          <p:spPr>
            <a:xfrm>
              <a:off x="8080840" y="4465539"/>
              <a:ext cx="1491741" cy="1409839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3">
              <a:extLst>
                <a:ext uri="{FF2B5EF4-FFF2-40B4-BE49-F238E27FC236}">
                  <a16:creationId xmlns:a16="http://schemas.microsoft.com/office/drawing/2014/main" id="{93885130-9BBA-4AAE-885C-11E737FBE2CB}"/>
                </a:ext>
              </a:extLst>
            </p:cNvPr>
            <p:cNvSpPr/>
            <p:nvPr/>
          </p:nvSpPr>
          <p:spPr>
            <a:xfrm>
              <a:off x="5572679" y="4205105"/>
              <a:ext cx="1927225" cy="1744345"/>
            </a:xfrm>
            <a:custGeom>
              <a:avLst/>
              <a:gdLst/>
              <a:ahLst/>
              <a:cxnLst/>
              <a:rect l="l" t="t" r="r" b="b"/>
              <a:pathLst>
                <a:path w="1927225" h="1744345">
                  <a:moveTo>
                    <a:pt x="261112" y="0"/>
                  </a:moveTo>
                  <a:lnTo>
                    <a:pt x="0" y="1544967"/>
                  </a:lnTo>
                  <a:lnTo>
                    <a:pt x="1178178" y="1744014"/>
                  </a:lnTo>
                  <a:lnTo>
                    <a:pt x="1748281" y="1338706"/>
                  </a:lnTo>
                  <a:lnTo>
                    <a:pt x="1926970" y="281431"/>
                  </a:lnTo>
                  <a:lnTo>
                    <a:pt x="261112" y="0"/>
                  </a:lnTo>
                  <a:close/>
                </a:path>
              </a:pathLst>
            </a:custGeom>
            <a:solidFill>
              <a:srgbClr val="FF99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4">
              <a:extLst>
                <a:ext uri="{FF2B5EF4-FFF2-40B4-BE49-F238E27FC236}">
                  <a16:creationId xmlns:a16="http://schemas.microsoft.com/office/drawing/2014/main" id="{CD9A901F-CCF6-4CD7-9A8A-8F1EA02AE561}"/>
                </a:ext>
              </a:extLst>
            </p:cNvPr>
            <p:cNvSpPr/>
            <p:nvPr/>
          </p:nvSpPr>
          <p:spPr>
            <a:xfrm>
              <a:off x="6750858" y="5543812"/>
              <a:ext cx="570230" cy="405765"/>
            </a:xfrm>
            <a:custGeom>
              <a:avLst/>
              <a:gdLst/>
              <a:ahLst/>
              <a:cxnLst/>
              <a:rect l="l" t="t" r="r" b="b"/>
              <a:pathLst>
                <a:path w="570229" h="405764">
                  <a:moveTo>
                    <a:pt x="570102" y="0"/>
                  </a:moveTo>
                  <a:lnTo>
                    <a:pt x="163449" y="31622"/>
                  </a:lnTo>
                  <a:lnTo>
                    <a:pt x="0" y="405307"/>
                  </a:lnTo>
                  <a:lnTo>
                    <a:pt x="570102" y="0"/>
                  </a:lnTo>
                  <a:close/>
                </a:path>
              </a:pathLst>
            </a:custGeom>
            <a:solidFill>
              <a:srgbClr val="CD7A2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5">
              <a:extLst>
                <a:ext uri="{FF2B5EF4-FFF2-40B4-BE49-F238E27FC236}">
                  <a16:creationId xmlns:a16="http://schemas.microsoft.com/office/drawing/2014/main" id="{387470BF-7812-413B-898C-9A004413B6E6}"/>
                </a:ext>
              </a:extLst>
            </p:cNvPr>
            <p:cNvSpPr/>
            <p:nvPr/>
          </p:nvSpPr>
          <p:spPr>
            <a:xfrm>
              <a:off x="6387781" y="4407743"/>
              <a:ext cx="648192" cy="22174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16">
              <a:extLst>
                <a:ext uri="{FF2B5EF4-FFF2-40B4-BE49-F238E27FC236}">
                  <a16:creationId xmlns:a16="http://schemas.microsoft.com/office/drawing/2014/main" id="{3E85652D-CBCC-4743-8ACB-E06A31C2A616}"/>
                </a:ext>
              </a:extLst>
            </p:cNvPr>
            <p:cNvSpPr/>
            <p:nvPr/>
          </p:nvSpPr>
          <p:spPr>
            <a:xfrm>
              <a:off x="5910119" y="4641986"/>
              <a:ext cx="1337310" cy="729868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17">
              <a:extLst>
                <a:ext uri="{FF2B5EF4-FFF2-40B4-BE49-F238E27FC236}">
                  <a16:creationId xmlns:a16="http://schemas.microsoft.com/office/drawing/2014/main" id="{69F8CF31-5AE8-4432-968D-FCFB4776A146}"/>
                </a:ext>
              </a:extLst>
            </p:cNvPr>
            <p:cNvSpPr/>
            <p:nvPr/>
          </p:nvSpPr>
          <p:spPr>
            <a:xfrm>
              <a:off x="9971282" y="2397907"/>
              <a:ext cx="2133600" cy="1123315"/>
            </a:xfrm>
            <a:custGeom>
              <a:avLst/>
              <a:gdLst/>
              <a:ahLst/>
              <a:cxnLst/>
              <a:rect l="l" t="t" r="r" b="b"/>
              <a:pathLst>
                <a:path w="2133600" h="1123314">
                  <a:moveTo>
                    <a:pt x="162560" y="0"/>
                  </a:moveTo>
                  <a:lnTo>
                    <a:pt x="0" y="743458"/>
                  </a:lnTo>
                  <a:lnTo>
                    <a:pt x="1736090" y="1122934"/>
                  </a:lnTo>
                  <a:lnTo>
                    <a:pt x="2022094" y="939546"/>
                  </a:lnTo>
                  <a:lnTo>
                    <a:pt x="2133346" y="430784"/>
                  </a:lnTo>
                  <a:lnTo>
                    <a:pt x="162560" y="0"/>
                  </a:lnTo>
                  <a:close/>
                </a:path>
              </a:pathLst>
            </a:custGeom>
            <a:solidFill>
              <a:srgbClr val="FF99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18">
              <a:extLst>
                <a:ext uri="{FF2B5EF4-FFF2-40B4-BE49-F238E27FC236}">
                  <a16:creationId xmlns:a16="http://schemas.microsoft.com/office/drawing/2014/main" id="{886FC77C-4DDC-487E-97B0-C755B5E32D66}"/>
                </a:ext>
              </a:extLst>
            </p:cNvPr>
            <p:cNvSpPr/>
            <p:nvPr/>
          </p:nvSpPr>
          <p:spPr>
            <a:xfrm>
              <a:off x="11707371" y="3337453"/>
              <a:ext cx="286385" cy="183515"/>
            </a:xfrm>
            <a:custGeom>
              <a:avLst/>
              <a:gdLst/>
              <a:ahLst/>
              <a:cxnLst/>
              <a:rect l="l" t="t" r="r" b="b"/>
              <a:pathLst>
                <a:path w="286384" h="183514">
                  <a:moveTo>
                    <a:pt x="286003" y="0"/>
                  </a:moveTo>
                  <a:lnTo>
                    <a:pt x="88010" y="5841"/>
                  </a:lnTo>
                  <a:lnTo>
                    <a:pt x="0" y="183387"/>
                  </a:lnTo>
                  <a:lnTo>
                    <a:pt x="286003" y="0"/>
                  </a:lnTo>
                  <a:close/>
                </a:path>
              </a:pathLst>
            </a:custGeom>
            <a:solidFill>
              <a:srgbClr val="CD7A2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19">
              <a:extLst>
                <a:ext uri="{FF2B5EF4-FFF2-40B4-BE49-F238E27FC236}">
                  <a16:creationId xmlns:a16="http://schemas.microsoft.com/office/drawing/2014/main" id="{7138B609-1D2D-4A6A-8D6A-BB1C662B2A5D}"/>
                </a:ext>
              </a:extLst>
            </p:cNvPr>
            <p:cNvSpPr/>
            <p:nvPr/>
          </p:nvSpPr>
          <p:spPr>
            <a:xfrm>
              <a:off x="10518747" y="2568849"/>
              <a:ext cx="1189132" cy="569092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0">
              <a:extLst>
                <a:ext uri="{FF2B5EF4-FFF2-40B4-BE49-F238E27FC236}">
                  <a16:creationId xmlns:a16="http://schemas.microsoft.com/office/drawing/2014/main" id="{8CD75E83-748D-46FB-9429-C5F69996DB15}"/>
                </a:ext>
              </a:extLst>
            </p:cNvPr>
            <p:cNvSpPr/>
            <p:nvPr/>
          </p:nvSpPr>
          <p:spPr>
            <a:xfrm>
              <a:off x="5910119" y="2394934"/>
              <a:ext cx="1617599" cy="1391920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1">
              <a:extLst>
                <a:ext uri="{FF2B5EF4-FFF2-40B4-BE49-F238E27FC236}">
                  <a16:creationId xmlns:a16="http://schemas.microsoft.com/office/drawing/2014/main" id="{21862B60-F92E-435B-86AA-28078C4D2013}"/>
                </a:ext>
              </a:extLst>
            </p:cNvPr>
            <p:cNvSpPr/>
            <p:nvPr/>
          </p:nvSpPr>
          <p:spPr>
            <a:xfrm>
              <a:off x="7955872" y="2514099"/>
              <a:ext cx="1741678" cy="1492122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2">
            <a:extLst>
              <a:ext uri="{FF2B5EF4-FFF2-40B4-BE49-F238E27FC236}">
                <a16:creationId xmlns:a16="http://schemas.microsoft.com/office/drawing/2014/main" id="{EF261DA9-1567-43CB-A54D-C37495D321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62146" y="982622"/>
            <a:ext cx="886033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spc="-70" dirty="0"/>
              <a:t>Evidence </a:t>
            </a:r>
            <a:r>
              <a:rPr sz="2400" spc="5" dirty="0"/>
              <a:t>shows </a:t>
            </a:r>
            <a:r>
              <a:rPr sz="2400" spc="-125" dirty="0"/>
              <a:t>that </a:t>
            </a:r>
            <a:r>
              <a:rPr sz="2400" spc="-40" dirty="0"/>
              <a:t>helping </a:t>
            </a:r>
            <a:r>
              <a:rPr sz="2400" spc="-60" dirty="0"/>
              <a:t>others </a:t>
            </a:r>
            <a:r>
              <a:rPr sz="2400" spc="-45" dirty="0"/>
              <a:t>and </a:t>
            </a:r>
            <a:r>
              <a:rPr sz="2400" spc="-5" dirty="0"/>
              <a:t>showing </a:t>
            </a:r>
            <a:r>
              <a:rPr sz="2400" spc="-25" dirty="0"/>
              <a:t>kindness </a:t>
            </a:r>
            <a:r>
              <a:rPr sz="2400" spc="-90" dirty="0"/>
              <a:t>can</a:t>
            </a:r>
            <a:r>
              <a:rPr sz="2400" spc="360" dirty="0"/>
              <a:t> </a:t>
            </a:r>
            <a:r>
              <a:rPr sz="2400" spc="-70" dirty="0"/>
              <a:t>have</a:t>
            </a:r>
          </a:p>
          <a:p>
            <a:pPr marL="14604" algn="ctr">
              <a:lnSpc>
                <a:spcPct val="100000"/>
              </a:lnSpc>
            </a:pPr>
            <a:r>
              <a:rPr sz="2400" spc="-85" dirty="0"/>
              <a:t>a </a:t>
            </a:r>
            <a:r>
              <a:rPr sz="2400" spc="-55" dirty="0"/>
              <a:t>positive </a:t>
            </a:r>
            <a:r>
              <a:rPr sz="2400" spc="-160" dirty="0"/>
              <a:t>effect </a:t>
            </a:r>
            <a:r>
              <a:rPr sz="2400" dirty="0"/>
              <a:t>on </a:t>
            </a:r>
            <a:r>
              <a:rPr sz="2400" spc="-50" dirty="0"/>
              <a:t>your </a:t>
            </a:r>
            <a:r>
              <a:rPr sz="2400" spc="-40" dirty="0"/>
              <a:t>own </a:t>
            </a:r>
            <a:r>
              <a:rPr sz="2400" spc="-110" dirty="0"/>
              <a:t>mental </a:t>
            </a:r>
            <a:r>
              <a:rPr sz="2400" spc="-95" dirty="0"/>
              <a:t>health </a:t>
            </a:r>
            <a:r>
              <a:rPr sz="2400" spc="-40" dirty="0"/>
              <a:t>and</a:t>
            </a:r>
            <a:r>
              <a:rPr sz="2400" spc="615" dirty="0"/>
              <a:t> </a:t>
            </a:r>
            <a:r>
              <a:rPr sz="2400" spc="5" dirty="0"/>
              <a:t>wellbeing…</a:t>
            </a:r>
          </a:p>
        </p:txBody>
      </p:sp>
      <p:sp>
        <p:nvSpPr>
          <p:cNvPr id="31" name="object 3">
            <a:extLst>
              <a:ext uri="{FF2B5EF4-FFF2-40B4-BE49-F238E27FC236}">
                <a16:creationId xmlns:a16="http://schemas.microsoft.com/office/drawing/2014/main" id="{E74D0B0F-AB38-494A-8344-829885590303}"/>
              </a:ext>
            </a:extLst>
          </p:cNvPr>
          <p:cNvSpPr/>
          <p:nvPr/>
        </p:nvSpPr>
        <p:spPr>
          <a:xfrm>
            <a:off x="3107012" y="1875093"/>
            <a:ext cx="6170599" cy="305689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D94F02-623F-46EC-B4D1-BC28A0D9339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25287" y="123892"/>
            <a:ext cx="57340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438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AFC7F3615D084BBB20E15295D1FB7D" ma:contentTypeVersion="13" ma:contentTypeDescription="Create a new document." ma:contentTypeScope="" ma:versionID="ad80650327a9a3b50e4f76cb148e579d">
  <xsd:schema xmlns:xsd="http://www.w3.org/2001/XMLSchema" xmlns:xs="http://www.w3.org/2001/XMLSchema" xmlns:p="http://schemas.microsoft.com/office/2006/metadata/properties" xmlns:ns3="c93f6f8f-8bf2-470f-814b-f8fb9a0df9d7" xmlns:ns4="39a7c1e8-f120-463b-a620-35d0d879d84b" targetNamespace="http://schemas.microsoft.com/office/2006/metadata/properties" ma:root="true" ma:fieldsID="00a305a4d1a3c49251a0d16f59ce5f99" ns3:_="" ns4:_="">
    <xsd:import namespace="c93f6f8f-8bf2-470f-814b-f8fb9a0df9d7"/>
    <xsd:import namespace="39a7c1e8-f120-463b-a620-35d0d879d84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3f6f8f-8bf2-470f-814b-f8fb9a0df9d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hidden="true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a7c1e8-f120-463b-a620-35d0d879d8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CABBEBB-6E1C-46A4-8D59-14EA97AA7D9C}">
  <ds:schemaRefs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39a7c1e8-f120-463b-a620-35d0d879d84b"/>
    <ds:schemaRef ds:uri="c93f6f8f-8bf2-470f-814b-f8fb9a0df9d7"/>
    <ds:schemaRef ds:uri="http://www.w3.org/XML/1998/namespace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4648C7-3F16-4111-AE8B-D5804B1B97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F7B3B5C-2F34-4AE2-9E05-9F4368FA61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3f6f8f-8bf2-470f-814b-f8fb9a0df9d7"/>
    <ds:schemaRef ds:uri="39a7c1e8-f120-463b-a620-35d0d879d84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849</TotalTime>
  <Words>26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Nova</vt:lpstr>
      <vt:lpstr>Calibri</vt:lpstr>
      <vt:lpstr>Calibri Light</vt:lpstr>
      <vt:lpstr>Office Theme</vt:lpstr>
      <vt:lpstr>Evidence shows that helping others and showing kindness can have a positive effect on your own mental health and wellbeing…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LoweF</dc:creator>
  <cp:lastModifiedBy>LoweF</cp:lastModifiedBy>
  <cp:revision>10</cp:revision>
  <dcterms:created xsi:type="dcterms:W3CDTF">2021-05-23T20:45:28Z</dcterms:created>
  <dcterms:modified xsi:type="dcterms:W3CDTF">2021-10-11T09:03:54Z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0x01010012AFC7F3615D084BBB20E15295D1FB7D</vt:lpwstr>
  </property>
</Properties>
</file>