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4.xml" ContentType="application/vnd.openxmlformats-officedocument.presentationml.notesSlide+xml"/>
  <Override PartName="/ppt/notesSlides/notesSlide2.xml" ContentType="application/vnd.openxmlformats-officedocument.presentationml.notesSlide+xml"/>
  <Override PartName="/ppt/notesSlides/notesSlide6.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5.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sldIdLst>
    <p:sldId id="256" r:id="rId2"/>
    <p:sldId id="269" r:id="rId3"/>
    <p:sldId id="275" r:id="rId4"/>
    <p:sldId id="279" r:id="rId5"/>
    <p:sldId id="277" r:id="rId6"/>
    <p:sldId id="278" r:id="rId7"/>
    <p:sldId id="280" r:id="rId8"/>
    <p:sldId id="281" r:id="rId9"/>
    <p:sldId id="282" r:id="rId10"/>
    <p:sldId id="283" r:id="rId11"/>
    <p:sldId id="284" r:id="rId12"/>
    <p:sldId id="286" r:id="rId13"/>
    <p:sldId id="285" r:id="rId14"/>
    <p:sldId id="267"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B8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67" autoAdjust="0"/>
    <p:restoredTop sz="94660"/>
  </p:normalViewPr>
  <p:slideViewPr>
    <p:cSldViewPr>
      <p:cViewPr varScale="1">
        <p:scale>
          <a:sx n="68" d="100"/>
          <a:sy n="68" d="100"/>
        </p:scale>
        <p:origin x="139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customXml" Target="../customXml/item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0D7125-A321-4A49-A754-55F516726876}" type="datetimeFigureOut">
              <a:rPr lang="en-GB" smtClean="0"/>
              <a:t>21/06/2019</a:t>
            </a:fld>
            <a:endParaRPr lang="en-GB"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6E7FE5-9F09-4C47-8610-57E583ED2F23}" type="slidenum">
              <a:rPr lang="en-GB" smtClean="0"/>
              <a:t>‹#›</a:t>
            </a:fld>
            <a:endParaRPr lang="en-GB" dirty="0"/>
          </a:p>
        </p:txBody>
      </p:sp>
    </p:spTree>
    <p:extLst>
      <p:ext uri="{BB962C8B-B14F-4D97-AF65-F5344CB8AC3E}">
        <p14:creationId xmlns:p14="http://schemas.microsoft.com/office/powerpoint/2010/main" val="21832235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Feel free to change the design of these slides, some parts will take up more than one slide. You can also add your own slides. When you present this, it needs to take 15 minutes so ensure you have the detail required for this. Please do not copy and paste information and make a note of your sources for the webography at the end. Remember that the internet is a good source but not the only one; newspapers, TV shows, people with experience and books can also be useful. Also remember to only used reputable sources (Wikipedia is not a reputable source). Also use photos and make this look as jazzy as you like!</a:t>
            </a:r>
            <a:endParaRPr lang="en-GB" dirty="0"/>
          </a:p>
        </p:txBody>
      </p:sp>
      <p:sp>
        <p:nvSpPr>
          <p:cNvPr id="4" name="Slide Number Placeholder 3"/>
          <p:cNvSpPr>
            <a:spLocks noGrp="1"/>
          </p:cNvSpPr>
          <p:nvPr>
            <p:ph type="sldNum" sz="quarter" idx="5"/>
          </p:nvPr>
        </p:nvSpPr>
        <p:spPr/>
        <p:txBody>
          <a:bodyPr/>
          <a:lstStyle/>
          <a:p>
            <a:fld id="{CC6E7FE5-9F09-4C47-8610-57E583ED2F23}" type="slidenum">
              <a:rPr lang="en-GB" smtClean="0"/>
              <a:t>1</a:t>
            </a:fld>
            <a:endParaRPr lang="en-GB" dirty="0"/>
          </a:p>
        </p:txBody>
      </p:sp>
    </p:spTree>
    <p:extLst>
      <p:ext uri="{BB962C8B-B14F-4D97-AF65-F5344CB8AC3E}">
        <p14:creationId xmlns:p14="http://schemas.microsoft.com/office/powerpoint/2010/main" val="22823189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an acting agent? What do they do? What are the rules of having one and who are the best in the business? Add examples. </a:t>
            </a:r>
            <a:endParaRPr lang="en-GB" dirty="0"/>
          </a:p>
        </p:txBody>
      </p:sp>
      <p:sp>
        <p:nvSpPr>
          <p:cNvPr id="4" name="Slide Number Placeholder 3"/>
          <p:cNvSpPr>
            <a:spLocks noGrp="1"/>
          </p:cNvSpPr>
          <p:nvPr>
            <p:ph type="sldNum" sz="quarter" idx="5"/>
          </p:nvPr>
        </p:nvSpPr>
        <p:spPr/>
        <p:txBody>
          <a:bodyPr/>
          <a:lstStyle/>
          <a:p>
            <a:fld id="{CC6E7FE5-9F09-4C47-8610-57E583ED2F23}" type="slidenum">
              <a:rPr lang="en-GB" smtClean="0"/>
              <a:t>10</a:t>
            </a:fld>
            <a:endParaRPr lang="en-GB" dirty="0"/>
          </a:p>
        </p:txBody>
      </p:sp>
    </p:spTree>
    <p:extLst>
      <p:ext uri="{BB962C8B-B14F-4D97-AF65-F5344CB8AC3E}">
        <p14:creationId xmlns:p14="http://schemas.microsoft.com/office/powerpoint/2010/main" val="22464741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it like to be a professional theatre actor? What sorts of hours or working conditions do they experience? </a:t>
            </a:r>
            <a:endParaRPr lang="en-GB" dirty="0"/>
          </a:p>
        </p:txBody>
      </p:sp>
      <p:sp>
        <p:nvSpPr>
          <p:cNvPr id="4" name="Slide Number Placeholder 3"/>
          <p:cNvSpPr>
            <a:spLocks noGrp="1"/>
          </p:cNvSpPr>
          <p:nvPr>
            <p:ph type="sldNum" sz="quarter" idx="5"/>
          </p:nvPr>
        </p:nvSpPr>
        <p:spPr/>
        <p:txBody>
          <a:bodyPr/>
          <a:lstStyle/>
          <a:p>
            <a:fld id="{CC6E7FE5-9F09-4C47-8610-57E583ED2F23}" type="slidenum">
              <a:rPr lang="en-GB" smtClean="0"/>
              <a:t>11</a:t>
            </a:fld>
            <a:endParaRPr lang="en-GB" dirty="0"/>
          </a:p>
        </p:txBody>
      </p:sp>
    </p:spTree>
    <p:extLst>
      <p:ext uri="{BB962C8B-B14F-4D97-AF65-F5344CB8AC3E}">
        <p14:creationId xmlns:p14="http://schemas.microsoft.com/office/powerpoint/2010/main" val="2968580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are the good things and what are the challenges about being a professional theatre actor? How do actors cope with these challenges? Can you find any videos with advice for actors to embed? What do you think are the best and worst things about this job? </a:t>
            </a:r>
            <a:endParaRPr lang="en-GB" dirty="0"/>
          </a:p>
        </p:txBody>
      </p:sp>
      <p:sp>
        <p:nvSpPr>
          <p:cNvPr id="4" name="Slide Number Placeholder 3"/>
          <p:cNvSpPr>
            <a:spLocks noGrp="1"/>
          </p:cNvSpPr>
          <p:nvPr>
            <p:ph type="sldNum" sz="quarter" idx="5"/>
          </p:nvPr>
        </p:nvSpPr>
        <p:spPr/>
        <p:txBody>
          <a:bodyPr/>
          <a:lstStyle/>
          <a:p>
            <a:fld id="{CC6E7FE5-9F09-4C47-8610-57E583ED2F23}" type="slidenum">
              <a:rPr lang="en-GB" smtClean="0"/>
              <a:t>12</a:t>
            </a:fld>
            <a:endParaRPr lang="en-GB" dirty="0"/>
          </a:p>
        </p:txBody>
      </p:sp>
    </p:spTree>
    <p:extLst>
      <p:ext uri="{BB962C8B-B14F-4D97-AF65-F5344CB8AC3E}">
        <p14:creationId xmlns:p14="http://schemas.microsoft.com/office/powerpoint/2010/main" val="42897324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Choose a well known theatre actor (could also do film acting but has to have done theatre work) to case study. Find out all about how they got into the profession, how and where they trained, how they became well known and what their famous works are. Finding interviews with your actor will be very useful, you can embed interviews and photos as part of your case study. </a:t>
            </a:r>
            <a:endParaRPr lang="en-GB" dirty="0"/>
          </a:p>
        </p:txBody>
      </p:sp>
      <p:sp>
        <p:nvSpPr>
          <p:cNvPr id="4" name="Slide Number Placeholder 3"/>
          <p:cNvSpPr>
            <a:spLocks noGrp="1"/>
          </p:cNvSpPr>
          <p:nvPr>
            <p:ph type="sldNum" sz="quarter" idx="5"/>
          </p:nvPr>
        </p:nvSpPr>
        <p:spPr/>
        <p:txBody>
          <a:bodyPr/>
          <a:lstStyle/>
          <a:p>
            <a:fld id="{CC6E7FE5-9F09-4C47-8610-57E583ED2F23}" type="slidenum">
              <a:rPr lang="en-GB" smtClean="0"/>
              <a:t>13</a:t>
            </a:fld>
            <a:endParaRPr lang="en-GB" dirty="0"/>
          </a:p>
        </p:txBody>
      </p:sp>
    </p:spTree>
    <p:extLst>
      <p:ext uri="{BB962C8B-B14F-4D97-AF65-F5344CB8AC3E}">
        <p14:creationId xmlns:p14="http://schemas.microsoft.com/office/powerpoint/2010/main" val="34390257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all of your sources here, please ensure you copy and paste the full web address and not just it’s name (e.g. ‘BBC website’). </a:t>
            </a:r>
            <a:endParaRPr lang="en-GB" dirty="0"/>
          </a:p>
        </p:txBody>
      </p:sp>
      <p:sp>
        <p:nvSpPr>
          <p:cNvPr id="4" name="Slide Number Placeholder 3"/>
          <p:cNvSpPr>
            <a:spLocks noGrp="1"/>
          </p:cNvSpPr>
          <p:nvPr>
            <p:ph type="sldNum" sz="quarter" idx="5"/>
          </p:nvPr>
        </p:nvSpPr>
        <p:spPr/>
        <p:txBody>
          <a:bodyPr/>
          <a:lstStyle/>
          <a:p>
            <a:fld id="{CC6E7FE5-9F09-4C47-8610-57E583ED2F23}" type="slidenum">
              <a:rPr lang="en-GB" smtClean="0"/>
              <a:t>14</a:t>
            </a:fld>
            <a:endParaRPr lang="en-GB" dirty="0"/>
          </a:p>
        </p:txBody>
      </p:sp>
    </p:spTree>
    <p:extLst>
      <p:ext uri="{BB962C8B-B14F-4D97-AF65-F5344CB8AC3E}">
        <p14:creationId xmlns:p14="http://schemas.microsoft.com/office/powerpoint/2010/main" val="9260110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Research the qualifications / requirements for getting into a theatre school and how they vary between institutions (give examples). </a:t>
            </a:r>
            <a:endParaRPr lang="en-GB" dirty="0"/>
          </a:p>
          <a:p>
            <a:endParaRPr lang="en-GB" dirty="0"/>
          </a:p>
        </p:txBody>
      </p:sp>
      <p:sp>
        <p:nvSpPr>
          <p:cNvPr id="4" name="Slide Number Placeholder 3"/>
          <p:cNvSpPr>
            <a:spLocks noGrp="1"/>
          </p:cNvSpPr>
          <p:nvPr>
            <p:ph type="sldNum" sz="quarter" idx="5"/>
          </p:nvPr>
        </p:nvSpPr>
        <p:spPr/>
        <p:txBody>
          <a:bodyPr/>
          <a:lstStyle/>
          <a:p>
            <a:fld id="{CC6E7FE5-9F09-4C47-8610-57E583ED2F23}" type="slidenum">
              <a:rPr lang="en-GB" smtClean="0"/>
              <a:t>2</a:t>
            </a:fld>
            <a:endParaRPr lang="en-GB" dirty="0"/>
          </a:p>
        </p:txBody>
      </p:sp>
    </p:spTree>
    <p:extLst>
      <p:ext uri="{BB962C8B-B14F-4D97-AF65-F5344CB8AC3E}">
        <p14:creationId xmlns:p14="http://schemas.microsoft.com/office/powerpoint/2010/main" val="6767146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Research the alternatives to a full degree by telling us about Foundation Courses and BTEC diplomas; what are they and where can you do them? What’s the difference to a BA?</a:t>
            </a:r>
            <a:endParaRPr lang="en-GB" dirty="0"/>
          </a:p>
        </p:txBody>
      </p:sp>
      <p:sp>
        <p:nvSpPr>
          <p:cNvPr id="4" name="Slide Number Placeholder 3"/>
          <p:cNvSpPr>
            <a:spLocks noGrp="1"/>
          </p:cNvSpPr>
          <p:nvPr>
            <p:ph type="sldNum" sz="quarter" idx="5"/>
          </p:nvPr>
        </p:nvSpPr>
        <p:spPr/>
        <p:txBody>
          <a:bodyPr/>
          <a:lstStyle/>
          <a:p>
            <a:fld id="{CC6E7FE5-9F09-4C47-8610-57E583ED2F23}" type="slidenum">
              <a:rPr lang="en-GB" smtClean="0"/>
              <a:t>3</a:t>
            </a:fld>
            <a:endParaRPr lang="en-GB" dirty="0"/>
          </a:p>
        </p:txBody>
      </p:sp>
    </p:spTree>
    <p:extLst>
      <p:ext uri="{BB962C8B-B14F-4D97-AF65-F5344CB8AC3E}">
        <p14:creationId xmlns:p14="http://schemas.microsoft.com/office/powerpoint/2010/main" val="4312853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Research the alternatives to a full degree by telling us about Foundation Courses and BTEC diplomas; what are they and where can you do them? What’s the difference to a BA?</a:t>
            </a:r>
            <a:endParaRPr lang="en-GB" dirty="0"/>
          </a:p>
        </p:txBody>
      </p:sp>
      <p:sp>
        <p:nvSpPr>
          <p:cNvPr id="4" name="Slide Number Placeholder 3"/>
          <p:cNvSpPr>
            <a:spLocks noGrp="1"/>
          </p:cNvSpPr>
          <p:nvPr>
            <p:ph type="sldNum" sz="quarter" idx="5"/>
          </p:nvPr>
        </p:nvSpPr>
        <p:spPr/>
        <p:txBody>
          <a:bodyPr/>
          <a:lstStyle/>
          <a:p>
            <a:fld id="{CC6E7FE5-9F09-4C47-8610-57E583ED2F23}" type="slidenum">
              <a:rPr lang="en-GB" smtClean="0"/>
              <a:t>4</a:t>
            </a:fld>
            <a:endParaRPr lang="en-GB" dirty="0"/>
          </a:p>
        </p:txBody>
      </p:sp>
    </p:spTree>
    <p:extLst>
      <p:ext uri="{BB962C8B-B14F-4D97-AF65-F5344CB8AC3E}">
        <p14:creationId xmlns:p14="http://schemas.microsoft.com/office/powerpoint/2010/main" val="2054056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Research the alternatives to a full degree by telling us about Foundation Courses and BTEC diplomas; what are they and where can you do them? What’s the difference to a BA?</a:t>
            </a:r>
            <a:endParaRPr lang="en-GB" dirty="0"/>
          </a:p>
        </p:txBody>
      </p:sp>
      <p:sp>
        <p:nvSpPr>
          <p:cNvPr id="4" name="Slide Number Placeholder 3"/>
          <p:cNvSpPr>
            <a:spLocks noGrp="1"/>
          </p:cNvSpPr>
          <p:nvPr>
            <p:ph type="sldNum" sz="quarter" idx="5"/>
          </p:nvPr>
        </p:nvSpPr>
        <p:spPr/>
        <p:txBody>
          <a:bodyPr/>
          <a:lstStyle/>
          <a:p>
            <a:fld id="{CC6E7FE5-9F09-4C47-8610-57E583ED2F23}" type="slidenum">
              <a:rPr lang="en-GB" smtClean="0"/>
              <a:t>5</a:t>
            </a:fld>
            <a:endParaRPr lang="en-GB" dirty="0"/>
          </a:p>
        </p:txBody>
      </p:sp>
    </p:spTree>
    <p:extLst>
      <p:ext uri="{BB962C8B-B14F-4D97-AF65-F5344CB8AC3E}">
        <p14:creationId xmlns:p14="http://schemas.microsoft.com/office/powerpoint/2010/main" val="34572763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 information about what happens during a typical day at theatre school, what are the hours like? What things are studied? For how long? You can use theatre school websites to find out more about this. </a:t>
            </a:r>
            <a:endParaRPr lang="en-GB" dirty="0"/>
          </a:p>
        </p:txBody>
      </p:sp>
      <p:sp>
        <p:nvSpPr>
          <p:cNvPr id="4" name="Slide Number Placeholder 3"/>
          <p:cNvSpPr>
            <a:spLocks noGrp="1"/>
          </p:cNvSpPr>
          <p:nvPr>
            <p:ph type="sldNum" sz="quarter" idx="5"/>
          </p:nvPr>
        </p:nvSpPr>
        <p:spPr/>
        <p:txBody>
          <a:bodyPr/>
          <a:lstStyle/>
          <a:p>
            <a:fld id="{CC6E7FE5-9F09-4C47-8610-57E583ED2F23}" type="slidenum">
              <a:rPr lang="en-GB" smtClean="0"/>
              <a:t>6</a:t>
            </a:fld>
            <a:endParaRPr lang="en-GB" dirty="0"/>
          </a:p>
        </p:txBody>
      </p:sp>
    </p:spTree>
    <p:extLst>
      <p:ext uri="{BB962C8B-B14F-4D97-AF65-F5344CB8AC3E}">
        <p14:creationId xmlns:p14="http://schemas.microsoft.com/office/powerpoint/2010/main" val="32311210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Find a case study of a student talking about what theatre school life is like. You can embed another video here or write out a timetable, you can also quote from them.</a:t>
            </a:r>
            <a:endParaRPr lang="en-GB" dirty="0"/>
          </a:p>
        </p:txBody>
      </p:sp>
      <p:sp>
        <p:nvSpPr>
          <p:cNvPr id="4" name="Slide Number Placeholder 3"/>
          <p:cNvSpPr>
            <a:spLocks noGrp="1"/>
          </p:cNvSpPr>
          <p:nvPr>
            <p:ph type="sldNum" sz="quarter" idx="5"/>
          </p:nvPr>
        </p:nvSpPr>
        <p:spPr/>
        <p:txBody>
          <a:bodyPr/>
          <a:lstStyle/>
          <a:p>
            <a:fld id="{CC6E7FE5-9F09-4C47-8610-57E583ED2F23}" type="slidenum">
              <a:rPr lang="en-GB" smtClean="0"/>
              <a:t>7</a:t>
            </a:fld>
            <a:endParaRPr lang="en-GB" dirty="0"/>
          </a:p>
        </p:txBody>
      </p:sp>
    </p:spTree>
    <p:extLst>
      <p:ext uri="{BB962C8B-B14F-4D97-AF65-F5344CB8AC3E}">
        <p14:creationId xmlns:p14="http://schemas.microsoft.com/office/powerpoint/2010/main" val="11515422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an end of course showcase? Who attends them and what sorts of things happen?</a:t>
            </a:r>
            <a:endParaRPr lang="en-GB" dirty="0"/>
          </a:p>
        </p:txBody>
      </p:sp>
      <p:sp>
        <p:nvSpPr>
          <p:cNvPr id="4" name="Slide Number Placeholder 3"/>
          <p:cNvSpPr>
            <a:spLocks noGrp="1"/>
          </p:cNvSpPr>
          <p:nvPr>
            <p:ph type="sldNum" sz="quarter" idx="5"/>
          </p:nvPr>
        </p:nvSpPr>
        <p:spPr/>
        <p:txBody>
          <a:bodyPr/>
          <a:lstStyle/>
          <a:p>
            <a:fld id="{CC6E7FE5-9F09-4C47-8610-57E583ED2F23}" type="slidenum">
              <a:rPr lang="en-GB" smtClean="0"/>
              <a:t>8</a:t>
            </a:fld>
            <a:endParaRPr lang="en-GB" dirty="0"/>
          </a:p>
        </p:txBody>
      </p:sp>
    </p:spTree>
    <p:extLst>
      <p:ext uri="{BB962C8B-B14F-4D97-AF65-F5344CB8AC3E}">
        <p14:creationId xmlns:p14="http://schemas.microsoft.com/office/powerpoint/2010/main" val="11036085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Research the actor’s union ‘equity’ – what is it? What does it do for actor’s? How do you join?</a:t>
            </a:r>
            <a:endParaRPr lang="en-GB" dirty="0"/>
          </a:p>
        </p:txBody>
      </p:sp>
      <p:sp>
        <p:nvSpPr>
          <p:cNvPr id="4" name="Slide Number Placeholder 3"/>
          <p:cNvSpPr>
            <a:spLocks noGrp="1"/>
          </p:cNvSpPr>
          <p:nvPr>
            <p:ph type="sldNum" sz="quarter" idx="5"/>
          </p:nvPr>
        </p:nvSpPr>
        <p:spPr/>
        <p:txBody>
          <a:bodyPr/>
          <a:lstStyle/>
          <a:p>
            <a:fld id="{CC6E7FE5-9F09-4C47-8610-57E583ED2F23}" type="slidenum">
              <a:rPr lang="en-GB" smtClean="0"/>
              <a:t>9</a:t>
            </a:fld>
            <a:endParaRPr lang="en-GB" dirty="0"/>
          </a:p>
        </p:txBody>
      </p:sp>
    </p:spTree>
    <p:extLst>
      <p:ext uri="{BB962C8B-B14F-4D97-AF65-F5344CB8AC3E}">
        <p14:creationId xmlns:p14="http://schemas.microsoft.com/office/powerpoint/2010/main" val="3129751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A8C990BF-0568-4FDD-9C17-9A8FBD3180D7}" type="datetimeFigureOut">
              <a:rPr lang="en-GB" smtClean="0"/>
              <a:t>21/06/2019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51EBA69-B585-4033-97A6-F1F0894C6D15}" type="slidenum">
              <a:rPr lang="en-GB" smtClean="0"/>
              <a:t>‹#›</a:t>
            </a:fld>
            <a:endParaRPr lang="en-GB" dirty="0"/>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6225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C990BF-0568-4FDD-9C17-9A8FBD3180D7}" type="datetimeFigureOut">
              <a:rPr lang="en-GB" smtClean="0"/>
              <a:t>21/06/2019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51EBA69-B585-4033-97A6-F1F0894C6D15}" type="slidenum">
              <a:rPr lang="en-GB" smtClean="0"/>
              <a:t>‹#›</a:t>
            </a:fld>
            <a:endParaRPr lang="en-GB" dirty="0"/>
          </a:p>
        </p:txBody>
      </p:sp>
    </p:spTree>
    <p:extLst>
      <p:ext uri="{BB962C8B-B14F-4D97-AF65-F5344CB8AC3E}">
        <p14:creationId xmlns:p14="http://schemas.microsoft.com/office/powerpoint/2010/main" val="3127486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C990BF-0568-4FDD-9C17-9A8FBD3180D7}" type="datetimeFigureOut">
              <a:rPr lang="en-GB" smtClean="0"/>
              <a:t>21/06/2019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51EBA69-B585-4033-97A6-F1F0894C6D15}" type="slidenum">
              <a:rPr lang="en-GB" smtClean="0"/>
              <a:t>‹#›</a:t>
            </a:fld>
            <a:endParaRPr lang="en-GB" dirty="0"/>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53026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C990BF-0568-4FDD-9C17-9A8FBD3180D7}" type="datetimeFigureOut">
              <a:rPr lang="en-GB" smtClean="0"/>
              <a:t>21/06/2019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51EBA69-B585-4033-97A6-F1F0894C6D15}" type="slidenum">
              <a:rPr lang="en-GB" smtClean="0"/>
              <a:t>‹#›</a:t>
            </a:fld>
            <a:endParaRPr lang="en-GB" dirty="0"/>
          </a:p>
        </p:txBody>
      </p:sp>
    </p:spTree>
    <p:extLst>
      <p:ext uri="{BB962C8B-B14F-4D97-AF65-F5344CB8AC3E}">
        <p14:creationId xmlns:p14="http://schemas.microsoft.com/office/powerpoint/2010/main" val="1391931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8C990BF-0568-4FDD-9C17-9A8FBD3180D7}" type="datetimeFigureOut">
              <a:rPr lang="en-GB" smtClean="0"/>
              <a:t>21/06/2019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51EBA69-B585-4033-97A6-F1F0894C6D15}" type="slidenum">
              <a:rPr lang="en-GB" smtClean="0"/>
              <a:t>‹#›</a:t>
            </a:fld>
            <a:endParaRPr lang="en-GB" dirty="0"/>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9014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C990BF-0568-4FDD-9C17-9A8FBD3180D7}" type="datetimeFigureOut">
              <a:rPr lang="en-GB" smtClean="0"/>
              <a:t>21/06/2019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51EBA69-B585-4033-97A6-F1F0894C6D15}" type="slidenum">
              <a:rPr lang="en-GB" smtClean="0"/>
              <a:t>‹#›</a:t>
            </a:fld>
            <a:endParaRPr lang="en-GB" dirty="0"/>
          </a:p>
        </p:txBody>
      </p:sp>
    </p:spTree>
    <p:extLst>
      <p:ext uri="{BB962C8B-B14F-4D97-AF65-F5344CB8AC3E}">
        <p14:creationId xmlns:p14="http://schemas.microsoft.com/office/powerpoint/2010/main" val="2346039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C990BF-0568-4FDD-9C17-9A8FBD3180D7}" type="datetimeFigureOut">
              <a:rPr lang="en-GB" smtClean="0"/>
              <a:t>21/06/2019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C51EBA69-B585-4033-97A6-F1F0894C6D15}" type="slidenum">
              <a:rPr lang="en-GB" smtClean="0"/>
              <a:t>‹#›</a:t>
            </a:fld>
            <a:endParaRPr lang="en-GB" dirty="0"/>
          </a:p>
        </p:txBody>
      </p:sp>
    </p:spTree>
    <p:extLst>
      <p:ext uri="{BB962C8B-B14F-4D97-AF65-F5344CB8AC3E}">
        <p14:creationId xmlns:p14="http://schemas.microsoft.com/office/powerpoint/2010/main" val="2782629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C990BF-0568-4FDD-9C17-9A8FBD3180D7}" type="datetimeFigureOut">
              <a:rPr lang="en-GB" smtClean="0"/>
              <a:t>21/06/2019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C51EBA69-B585-4033-97A6-F1F0894C6D15}" type="slidenum">
              <a:rPr lang="en-GB" smtClean="0"/>
              <a:t>‹#›</a:t>
            </a:fld>
            <a:endParaRPr lang="en-GB" dirty="0"/>
          </a:p>
        </p:txBody>
      </p:sp>
    </p:spTree>
    <p:extLst>
      <p:ext uri="{BB962C8B-B14F-4D97-AF65-F5344CB8AC3E}">
        <p14:creationId xmlns:p14="http://schemas.microsoft.com/office/powerpoint/2010/main" val="1080681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990BF-0568-4FDD-9C17-9A8FBD3180D7}" type="datetimeFigureOut">
              <a:rPr lang="en-GB" smtClean="0"/>
              <a:t>21/06/2019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C51EBA69-B585-4033-97A6-F1F0894C6D15}" type="slidenum">
              <a:rPr lang="en-GB" smtClean="0"/>
              <a:t>‹#›</a:t>
            </a:fld>
            <a:endParaRPr lang="en-GB" dirty="0"/>
          </a:p>
        </p:txBody>
      </p:sp>
    </p:spTree>
    <p:extLst>
      <p:ext uri="{BB962C8B-B14F-4D97-AF65-F5344CB8AC3E}">
        <p14:creationId xmlns:p14="http://schemas.microsoft.com/office/powerpoint/2010/main" val="3623050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8C990BF-0568-4FDD-9C17-9A8FBD3180D7}" type="datetimeFigureOut">
              <a:rPr lang="en-GB" smtClean="0"/>
              <a:t>21/06/2019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51EBA69-B585-4033-97A6-F1F0894C6D15}" type="slidenum">
              <a:rPr lang="en-GB" smtClean="0"/>
              <a:t>‹#›</a:t>
            </a:fld>
            <a:endParaRPr lang="en-GB" dirty="0"/>
          </a:p>
        </p:txBody>
      </p:sp>
    </p:spTree>
    <p:extLst>
      <p:ext uri="{BB962C8B-B14F-4D97-AF65-F5344CB8AC3E}">
        <p14:creationId xmlns:p14="http://schemas.microsoft.com/office/powerpoint/2010/main" val="3816800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A8C990BF-0568-4FDD-9C17-9A8FBD3180D7}" type="datetimeFigureOut">
              <a:rPr lang="en-GB" smtClean="0"/>
              <a:t>21/06/2019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51EBA69-B585-4033-97A6-F1F0894C6D15}" type="slidenum">
              <a:rPr lang="en-GB" smtClean="0"/>
              <a:t>‹#›</a:t>
            </a:fld>
            <a:endParaRPr lang="en-GB" dirty="0"/>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732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A8C990BF-0568-4FDD-9C17-9A8FBD3180D7}" type="datetimeFigureOut">
              <a:rPr lang="en-GB" smtClean="0"/>
              <a:t>21/06/2019</a:t>
            </a:fld>
            <a:endParaRPr lang="en-GB"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GB"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C51EBA69-B585-4033-97A6-F1F0894C6D15}" type="slidenum">
              <a:rPr lang="en-GB" smtClean="0"/>
              <a:t>‹#›</a:t>
            </a:fld>
            <a:endParaRPr lang="en-GB" dirty="0"/>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2734224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64" name="Rectangle 83">
            <a:extLst>
              <a:ext uri="{FF2B5EF4-FFF2-40B4-BE49-F238E27FC236}">
                <a16:creationId xmlns:a16="http://schemas.microsoft.com/office/drawing/2014/main" id="{CA73784B-AC76-4BAD-93AF-C72D0EDFD7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544" cy="68589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7603" y="640080"/>
            <a:ext cx="2533575" cy="3034857"/>
          </a:xfrm>
        </p:spPr>
        <p:txBody>
          <a:bodyPr anchor="b">
            <a:normAutofit/>
          </a:bodyPr>
          <a:lstStyle/>
          <a:p>
            <a:pPr algn="ctr"/>
            <a:r>
              <a:rPr lang="en-GB" sz="3800" b="1" dirty="0"/>
              <a:t>An Actor’s Life for Me!</a:t>
            </a:r>
          </a:p>
        </p:txBody>
      </p:sp>
      <p:sp>
        <p:nvSpPr>
          <p:cNvPr id="3" name="Subtitle 2"/>
          <p:cNvSpPr>
            <a:spLocks noGrp="1"/>
          </p:cNvSpPr>
          <p:nvPr>
            <p:ph type="subTitle" idx="1"/>
          </p:nvPr>
        </p:nvSpPr>
        <p:spPr>
          <a:xfrm>
            <a:off x="218856" y="6145747"/>
            <a:ext cx="3013634" cy="629004"/>
          </a:xfrm>
        </p:spPr>
        <p:txBody>
          <a:bodyPr anchor="t">
            <a:normAutofit/>
          </a:bodyPr>
          <a:lstStyle/>
          <a:p>
            <a:r>
              <a:rPr lang="en-GB" sz="1400" b="1" dirty="0">
                <a:solidFill>
                  <a:srgbClr val="FF0000"/>
                </a:solidFill>
              </a:rPr>
              <a:t>Learner Name – </a:t>
            </a:r>
          </a:p>
          <a:p>
            <a:r>
              <a:rPr lang="en-GB" sz="1400" b="1" dirty="0">
                <a:solidFill>
                  <a:srgbClr val="FF0000"/>
                </a:solidFill>
              </a:rPr>
              <a:t>Learner Number – </a:t>
            </a:r>
          </a:p>
          <a:p>
            <a:endParaRPr lang="en-GB" sz="1400" dirty="0"/>
          </a:p>
        </p:txBody>
      </p:sp>
      <p:cxnSp>
        <p:nvCxnSpPr>
          <p:cNvPr id="1065" name="Straight Connector 85">
            <a:extLst>
              <a:ext uri="{FF2B5EF4-FFF2-40B4-BE49-F238E27FC236}">
                <a16:creationId xmlns:a16="http://schemas.microsoft.com/office/drawing/2014/main" id="{811DCF04-0C7C-44FC-8246-FC8D736B1A7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5523" y="3765314"/>
            <a:ext cx="2400300" cy="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pic>
        <p:nvPicPr>
          <p:cNvPr id="1030" name="Picture 6" descr="Image result for actor cartoon">
            <a:extLst>
              <a:ext uri="{FF2B5EF4-FFF2-40B4-BE49-F238E27FC236}">
                <a16:creationId xmlns:a16="http://schemas.microsoft.com/office/drawing/2014/main" id="{FD659EE6-48B3-494C-B4F1-056A2B5CABB2}"/>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491238" y="713229"/>
            <a:ext cx="5172702" cy="5432518"/>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448BB85F-6709-403C-A1B6-560B4F408F28}"/>
              </a:ext>
            </a:extLst>
          </p:cNvPr>
          <p:cNvSpPr txBox="1"/>
          <p:nvPr/>
        </p:nvSpPr>
        <p:spPr>
          <a:xfrm>
            <a:off x="6179330" y="65922"/>
            <a:ext cx="3201016" cy="646331"/>
          </a:xfrm>
          <a:prstGeom prst="rect">
            <a:avLst/>
          </a:prstGeom>
          <a:noFill/>
        </p:spPr>
        <p:txBody>
          <a:bodyPr wrap="square" rtlCol="0">
            <a:spAutoFit/>
          </a:bodyPr>
          <a:lstStyle/>
          <a:p>
            <a:r>
              <a:rPr lang="en-US" b="1" dirty="0">
                <a:solidFill>
                  <a:srgbClr val="01B8F2"/>
                </a:solidFill>
              </a:rPr>
              <a:t>Hinchingbrooke School 22203</a:t>
            </a:r>
          </a:p>
          <a:p>
            <a:endParaRPr lang="en-GB" dirty="0"/>
          </a:p>
        </p:txBody>
      </p:sp>
      <p:sp>
        <p:nvSpPr>
          <p:cNvPr id="6" name="TextBox 5">
            <a:extLst>
              <a:ext uri="{FF2B5EF4-FFF2-40B4-BE49-F238E27FC236}">
                <a16:creationId xmlns:a16="http://schemas.microsoft.com/office/drawing/2014/main" id="{DD19CE4D-1AA9-4CE0-A7B4-C905CCACC1D2}"/>
              </a:ext>
            </a:extLst>
          </p:cNvPr>
          <p:cNvSpPr txBox="1"/>
          <p:nvPr/>
        </p:nvSpPr>
        <p:spPr>
          <a:xfrm>
            <a:off x="218856" y="4005064"/>
            <a:ext cx="3489048" cy="1754326"/>
          </a:xfrm>
          <a:prstGeom prst="rect">
            <a:avLst/>
          </a:prstGeom>
          <a:noFill/>
        </p:spPr>
        <p:txBody>
          <a:bodyPr wrap="square" rtlCol="0">
            <a:spAutoFit/>
          </a:bodyPr>
          <a:lstStyle/>
          <a:p>
            <a:pPr algn="ctr"/>
            <a:r>
              <a:rPr lang="en-US" dirty="0"/>
              <a:t>BTEC L3 Extended Certificate in Performing Arts [Acting]</a:t>
            </a:r>
          </a:p>
          <a:p>
            <a:pPr algn="ctr"/>
            <a:endParaRPr lang="en-US" dirty="0"/>
          </a:p>
          <a:p>
            <a:pPr algn="ctr"/>
            <a:r>
              <a:rPr lang="en-US" b="1" dirty="0"/>
              <a:t>Unit 2</a:t>
            </a:r>
            <a:r>
              <a:rPr lang="en-US" dirty="0"/>
              <a:t>; Developing Skills and Techniques for</a:t>
            </a:r>
          </a:p>
          <a:p>
            <a:pPr algn="ctr"/>
            <a:r>
              <a:rPr lang="en-GB" dirty="0"/>
              <a:t>Live Performance</a:t>
            </a:r>
          </a:p>
        </p:txBody>
      </p:sp>
    </p:spTree>
    <p:extLst>
      <p:ext uri="{BB962C8B-B14F-4D97-AF65-F5344CB8AC3E}">
        <p14:creationId xmlns:p14="http://schemas.microsoft.com/office/powerpoint/2010/main" val="6257387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AGENTS</a:t>
            </a:r>
            <a:endParaRPr lang="en-GB" dirty="0"/>
          </a:p>
        </p:txBody>
      </p:sp>
      <p:sp>
        <p:nvSpPr>
          <p:cNvPr id="3" name="Content Placeholder 2"/>
          <p:cNvSpPr>
            <a:spLocks noGrp="1"/>
          </p:cNvSpPr>
          <p:nvPr>
            <p:ph idx="1"/>
          </p:nvPr>
        </p:nvSpPr>
        <p:spPr/>
        <p:txBody>
          <a:bodyPr>
            <a:normAutofit/>
          </a:bodyPr>
          <a:lstStyle/>
          <a:p>
            <a:pPr marL="0" indent="0">
              <a:buNone/>
            </a:pPr>
            <a:endParaRPr lang="en-GB" sz="1200" dirty="0"/>
          </a:p>
        </p:txBody>
      </p:sp>
      <p:pic>
        <p:nvPicPr>
          <p:cNvPr id="4" name="Picture 6" descr="Image result for actor cartoon">
            <a:extLst>
              <a:ext uri="{FF2B5EF4-FFF2-40B4-BE49-F238E27FC236}">
                <a16:creationId xmlns:a16="http://schemas.microsoft.com/office/drawing/2014/main" id="{940FA249-163F-4D27-B9D7-0A704341436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092280" y="4797152"/>
            <a:ext cx="1859692" cy="1953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0646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LIFE OF AN ACTOR</a:t>
            </a:r>
            <a:endParaRPr lang="en-GB" dirty="0"/>
          </a:p>
        </p:txBody>
      </p:sp>
      <p:sp>
        <p:nvSpPr>
          <p:cNvPr id="3" name="Content Placeholder 2"/>
          <p:cNvSpPr>
            <a:spLocks noGrp="1"/>
          </p:cNvSpPr>
          <p:nvPr>
            <p:ph idx="1"/>
          </p:nvPr>
        </p:nvSpPr>
        <p:spPr/>
        <p:txBody>
          <a:bodyPr>
            <a:normAutofit/>
          </a:bodyPr>
          <a:lstStyle/>
          <a:p>
            <a:pPr marL="0" indent="0">
              <a:buNone/>
            </a:pPr>
            <a:endParaRPr lang="en-GB" sz="1200" dirty="0"/>
          </a:p>
        </p:txBody>
      </p:sp>
      <p:pic>
        <p:nvPicPr>
          <p:cNvPr id="4" name="Picture 6" descr="Image result for actor cartoon">
            <a:extLst>
              <a:ext uri="{FF2B5EF4-FFF2-40B4-BE49-F238E27FC236}">
                <a16:creationId xmlns:a16="http://schemas.microsoft.com/office/drawing/2014/main" id="{940FA249-163F-4D27-B9D7-0A704341436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092280" y="4797152"/>
            <a:ext cx="1859692" cy="1953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57367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LIFE OF AN ACTOR</a:t>
            </a:r>
            <a:endParaRPr lang="en-GB" dirty="0"/>
          </a:p>
        </p:txBody>
      </p:sp>
      <p:sp>
        <p:nvSpPr>
          <p:cNvPr id="3" name="Content Placeholder 2"/>
          <p:cNvSpPr>
            <a:spLocks noGrp="1"/>
          </p:cNvSpPr>
          <p:nvPr>
            <p:ph idx="1"/>
          </p:nvPr>
        </p:nvSpPr>
        <p:spPr/>
        <p:txBody>
          <a:bodyPr>
            <a:normAutofit/>
          </a:bodyPr>
          <a:lstStyle/>
          <a:p>
            <a:pPr marL="0" indent="0">
              <a:buNone/>
            </a:pPr>
            <a:endParaRPr lang="en-GB" sz="1200" dirty="0"/>
          </a:p>
        </p:txBody>
      </p:sp>
      <p:pic>
        <p:nvPicPr>
          <p:cNvPr id="4" name="Picture 6" descr="Image result for actor cartoon">
            <a:extLst>
              <a:ext uri="{FF2B5EF4-FFF2-40B4-BE49-F238E27FC236}">
                <a16:creationId xmlns:a16="http://schemas.microsoft.com/office/drawing/2014/main" id="{940FA249-163F-4D27-B9D7-0A704341436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092280" y="4797152"/>
            <a:ext cx="1859692" cy="1953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9834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a:t>CASE STUDY – BIO, TRAINING, ADVICE AND NOTABLE WORK</a:t>
            </a:r>
            <a:endParaRPr lang="en-GB" sz="3000" dirty="0"/>
          </a:p>
        </p:txBody>
      </p:sp>
      <p:sp>
        <p:nvSpPr>
          <p:cNvPr id="3" name="Content Placeholder 2"/>
          <p:cNvSpPr>
            <a:spLocks noGrp="1"/>
          </p:cNvSpPr>
          <p:nvPr>
            <p:ph idx="1"/>
          </p:nvPr>
        </p:nvSpPr>
        <p:spPr/>
        <p:txBody>
          <a:bodyPr>
            <a:normAutofit/>
          </a:bodyPr>
          <a:lstStyle/>
          <a:p>
            <a:pPr marL="0" indent="0">
              <a:buNone/>
            </a:pPr>
            <a:endParaRPr lang="en-GB" sz="1200" dirty="0"/>
          </a:p>
        </p:txBody>
      </p:sp>
      <p:pic>
        <p:nvPicPr>
          <p:cNvPr id="4" name="Picture 6" descr="Image result for actor cartoon">
            <a:extLst>
              <a:ext uri="{FF2B5EF4-FFF2-40B4-BE49-F238E27FC236}">
                <a16:creationId xmlns:a16="http://schemas.microsoft.com/office/drawing/2014/main" id="{940FA249-163F-4D27-B9D7-0A704341436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092280" y="4797152"/>
            <a:ext cx="1859692" cy="1953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8133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Bibliography </a:t>
            </a:r>
            <a:endParaRPr lang="en-GB" dirty="0"/>
          </a:p>
        </p:txBody>
      </p:sp>
      <p:sp>
        <p:nvSpPr>
          <p:cNvPr id="3" name="Content Placeholder 2"/>
          <p:cNvSpPr>
            <a:spLocks noGrp="1"/>
          </p:cNvSpPr>
          <p:nvPr>
            <p:ph idx="1"/>
          </p:nvPr>
        </p:nvSpPr>
        <p:spPr/>
        <p:txBody>
          <a:bodyPr>
            <a:normAutofit/>
          </a:bodyPr>
          <a:lstStyle/>
          <a:p>
            <a:pPr marL="0" indent="0">
              <a:buNone/>
            </a:pPr>
            <a:endParaRPr lang="en-US" sz="1400" dirty="0"/>
          </a:p>
          <a:p>
            <a:pPr marL="0" indent="0">
              <a:buNone/>
            </a:pPr>
            <a:endParaRPr lang="en-US" sz="1400" dirty="0"/>
          </a:p>
          <a:p>
            <a:pPr marL="0" indent="0">
              <a:buNone/>
            </a:pPr>
            <a:endParaRPr lang="en-US" sz="1400" dirty="0"/>
          </a:p>
        </p:txBody>
      </p:sp>
    </p:spTree>
    <p:extLst>
      <p:ext uri="{BB962C8B-B14F-4D97-AF65-F5344CB8AC3E}">
        <p14:creationId xmlns:p14="http://schemas.microsoft.com/office/powerpoint/2010/main" val="21774303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4426545" cy="1499616"/>
          </a:xfrm>
        </p:spPr>
        <p:txBody>
          <a:bodyPr>
            <a:normAutofit/>
          </a:bodyPr>
          <a:lstStyle/>
          <a:p>
            <a:r>
              <a:rPr lang="en-GB"/>
              <a:t>How do you get into Theatre School?</a:t>
            </a:r>
          </a:p>
        </p:txBody>
      </p:sp>
      <p:sp>
        <p:nvSpPr>
          <p:cNvPr id="3" name="Content Placeholder 2"/>
          <p:cNvSpPr>
            <a:spLocks noGrp="1"/>
          </p:cNvSpPr>
          <p:nvPr>
            <p:ph idx="1"/>
          </p:nvPr>
        </p:nvSpPr>
        <p:spPr>
          <a:xfrm>
            <a:off x="768096" y="2286000"/>
            <a:ext cx="4426545" cy="3931920"/>
          </a:xfrm>
        </p:spPr>
        <p:txBody>
          <a:bodyPr>
            <a:normAutofit/>
          </a:bodyPr>
          <a:lstStyle/>
          <a:p>
            <a:endParaRPr lang="en-US" dirty="0"/>
          </a:p>
          <a:p>
            <a:pPr marL="0" indent="0">
              <a:buNone/>
            </a:pPr>
            <a:endParaRPr lang="en-GB"/>
          </a:p>
        </p:txBody>
      </p:sp>
      <p:pic>
        <p:nvPicPr>
          <p:cNvPr id="5" name="Picture 6" descr="Image result for actor cartoon">
            <a:extLst>
              <a:ext uri="{FF2B5EF4-FFF2-40B4-BE49-F238E27FC236}">
                <a16:creationId xmlns:a16="http://schemas.microsoft.com/office/drawing/2014/main" id="{D8756F53-327D-4389-A4B5-91D5A1163ADC}"/>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092280" y="4797152"/>
            <a:ext cx="1859692" cy="1953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84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Foundation courses, </a:t>
            </a:r>
            <a:r>
              <a:rPr lang="en-GB" dirty="0" err="1"/>
              <a:t>btec</a:t>
            </a:r>
            <a:r>
              <a:rPr lang="en-GB" dirty="0"/>
              <a:t> diploma</a:t>
            </a:r>
          </a:p>
        </p:txBody>
      </p:sp>
      <p:sp>
        <p:nvSpPr>
          <p:cNvPr id="3" name="Content Placeholder 2"/>
          <p:cNvSpPr>
            <a:spLocks noGrp="1"/>
          </p:cNvSpPr>
          <p:nvPr>
            <p:ph idx="1"/>
          </p:nvPr>
        </p:nvSpPr>
        <p:spPr/>
        <p:txBody>
          <a:bodyPr>
            <a:normAutofit/>
          </a:bodyPr>
          <a:lstStyle/>
          <a:p>
            <a:pPr marL="0" indent="0">
              <a:buNone/>
            </a:pPr>
            <a:endParaRPr lang="en-GB" sz="1200" dirty="0"/>
          </a:p>
        </p:txBody>
      </p:sp>
      <p:pic>
        <p:nvPicPr>
          <p:cNvPr id="4" name="Picture 6" descr="Image result for actor cartoon">
            <a:extLst>
              <a:ext uri="{FF2B5EF4-FFF2-40B4-BE49-F238E27FC236}">
                <a16:creationId xmlns:a16="http://schemas.microsoft.com/office/drawing/2014/main" id="{940FA249-163F-4D27-B9D7-0A704341436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092280" y="4797152"/>
            <a:ext cx="1859692" cy="1953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53999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THEATRE SCHOOL AUDITIONS</a:t>
            </a:r>
          </a:p>
        </p:txBody>
      </p:sp>
      <p:sp>
        <p:nvSpPr>
          <p:cNvPr id="3" name="Content Placeholder 2"/>
          <p:cNvSpPr>
            <a:spLocks noGrp="1"/>
          </p:cNvSpPr>
          <p:nvPr>
            <p:ph idx="1"/>
          </p:nvPr>
        </p:nvSpPr>
        <p:spPr/>
        <p:txBody>
          <a:bodyPr>
            <a:normAutofit/>
          </a:bodyPr>
          <a:lstStyle/>
          <a:p>
            <a:pPr marL="0" indent="0">
              <a:buNone/>
            </a:pPr>
            <a:endParaRPr lang="en-GB" sz="1200" dirty="0"/>
          </a:p>
        </p:txBody>
      </p:sp>
      <p:pic>
        <p:nvPicPr>
          <p:cNvPr id="4" name="Picture 6" descr="Image result for actor cartoon">
            <a:extLst>
              <a:ext uri="{FF2B5EF4-FFF2-40B4-BE49-F238E27FC236}">
                <a16:creationId xmlns:a16="http://schemas.microsoft.com/office/drawing/2014/main" id="{940FA249-163F-4D27-B9D7-0A704341436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092280" y="4797152"/>
            <a:ext cx="1859692" cy="1953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17794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Embed video about getting into acting school</a:t>
            </a:r>
          </a:p>
        </p:txBody>
      </p:sp>
      <p:sp>
        <p:nvSpPr>
          <p:cNvPr id="3" name="Content Placeholder 2"/>
          <p:cNvSpPr>
            <a:spLocks noGrp="1"/>
          </p:cNvSpPr>
          <p:nvPr>
            <p:ph idx="1"/>
          </p:nvPr>
        </p:nvSpPr>
        <p:spPr/>
        <p:txBody>
          <a:bodyPr>
            <a:normAutofit/>
          </a:bodyPr>
          <a:lstStyle/>
          <a:p>
            <a:pPr marL="228600" indent="-228600">
              <a:buAutoNum type="arabicPeriod"/>
            </a:pPr>
            <a:r>
              <a:rPr lang="en-US" sz="1200" dirty="0">
                <a:latin typeface="Arial" panose="020B0604020202020204" pitchFamily="34" charset="0"/>
                <a:cs typeface="Arial" panose="020B0604020202020204" pitchFamily="34" charset="0"/>
              </a:rPr>
              <a:t>Find your video online</a:t>
            </a:r>
          </a:p>
          <a:p>
            <a:pPr marL="228600" indent="-228600">
              <a:buAutoNum type="arabicPeriod"/>
            </a:pPr>
            <a:r>
              <a:rPr lang="en-US" sz="1200" dirty="0">
                <a:latin typeface="Arial" panose="020B0604020202020204" pitchFamily="34" charset="0"/>
                <a:cs typeface="Arial" panose="020B0604020202020204" pitchFamily="34" charset="0"/>
              </a:rPr>
              <a:t>Click insert (banner above)</a:t>
            </a:r>
          </a:p>
          <a:p>
            <a:pPr marL="228600" indent="-228600">
              <a:buAutoNum type="arabicPeriod"/>
            </a:pPr>
            <a:r>
              <a:rPr lang="en-US" sz="1200" dirty="0">
                <a:latin typeface="Arial" panose="020B0604020202020204" pitchFamily="34" charset="0"/>
                <a:cs typeface="Arial" panose="020B0604020202020204" pitchFamily="34" charset="0"/>
              </a:rPr>
              <a:t>Click Video (third icon from right)</a:t>
            </a:r>
          </a:p>
          <a:p>
            <a:pPr marL="228600" indent="-228600">
              <a:buAutoNum type="arabicPeriod"/>
            </a:pPr>
            <a:r>
              <a:rPr lang="en-US" sz="1200" dirty="0">
                <a:latin typeface="Arial" panose="020B0604020202020204" pitchFamily="34" charset="0"/>
                <a:cs typeface="Arial" panose="020B0604020202020204" pitchFamily="34" charset="0"/>
              </a:rPr>
              <a:t>Click ‘online video’</a:t>
            </a:r>
          </a:p>
          <a:p>
            <a:pPr marL="228600" indent="-228600">
              <a:buAutoNum type="arabicPeriod"/>
            </a:pPr>
            <a:r>
              <a:rPr lang="en-US" sz="1200" dirty="0">
                <a:latin typeface="Arial" panose="020B0604020202020204" pitchFamily="34" charset="0"/>
                <a:cs typeface="Arial" panose="020B0604020202020204" pitchFamily="34" charset="0"/>
              </a:rPr>
              <a:t>Copy and paste the full web address into ‘from a video embed code’</a:t>
            </a:r>
          </a:p>
        </p:txBody>
      </p:sp>
      <p:pic>
        <p:nvPicPr>
          <p:cNvPr id="4" name="Picture 6" descr="Image result for actor cartoon">
            <a:extLst>
              <a:ext uri="{FF2B5EF4-FFF2-40B4-BE49-F238E27FC236}">
                <a16:creationId xmlns:a16="http://schemas.microsoft.com/office/drawing/2014/main" id="{940FA249-163F-4D27-B9D7-0A704341436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092280" y="4797152"/>
            <a:ext cx="1859692" cy="1953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7232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LIFE AT THEATRE SCHOOL </a:t>
            </a:r>
          </a:p>
        </p:txBody>
      </p:sp>
      <p:sp>
        <p:nvSpPr>
          <p:cNvPr id="3" name="Content Placeholder 2"/>
          <p:cNvSpPr>
            <a:spLocks noGrp="1"/>
          </p:cNvSpPr>
          <p:nvPr>
            <p:ph idx="1"/>
          </p:nvPr>
        </p:nvSpPr>
        <p:spPr/>
        <p:txBody>
          <a:bodyPr>
            <a:normAutofit/>
          </a:bodyPr>
          <a:lstStyle/>
          <a:p>
            <a:pPr marL="0" indent="0">
              <a:buNone/>
            </a:pPr>
            <a:endParaRPr lang="en-GB" sz="1200" dirty="0"/>
          </a:p>
        </p:txBody>
      </p:sp>
      <p:pic>
        <p:nvPicPr>
          <p:cNvPr id="4" name="Picture 6" descr="Image result for actor cartoon">
            <a:extLst>
              <a:ext uri="{FF2B5EF4-FFF2-40B4-BE49-F238E27FC236}">
                <a16:creationId xmlns:a16="http://schemas.microsoft.com/office/drawing/2014/main" id="{940FA249-163F-4D27-B9D7-0A704341436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092280" y="4797152"/>
            <a:ext cx="1859692" cy="1953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5600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Student case study</a:t>
            </a:r>
          </a:p>
        </p:txBody>
      </p:sp>
      <p:sp>
        <p:nvSpPr>
          <p:cNvPr id="3" name="Content Placeholder 2"/>
          <p:cNvSpPr>
            <a:spLocks noGrp="1"/>
          </p:cNvSpPr>
          <p:nvPr>
            <p:ph idx="1"/>
          </p:nvPr>
        </p:nvSpPr>
        <p:spPr/>
        <p:txBody>
          <a:bodyPr>
            <a:normAutofit/>
          </a:bodyPr>
          <a:lstStyle/>
          <a:p>
            <a:pPr marL="0" indent="0">
              <a:buNone/>
            </a:pPr>
            <a:endParaRPr lang="en-GB" sz="1200" dirty="0"/>
          </a:p>
        </p:txBody>
      </p:sp>
      <p:pic>
        <p:nvPicPr>
          <p:cNvPr id="4" name="Picture 6" descr="Image result for actor cartoon">
            <a:extLst>
              <a:ext uri="{FF2B5EF4-FFF2-40B4-BE49-F238E27FC236}">
                <a16:creationId xmlns:a16="http://schemas.microsoft.com/office/drawing/2014/main" id="{940FA249-163F-4D27-B9D7-0A704341436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092280" y="4797152"/>
            <a:ext cx="1859692" cy="1953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2168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t>
            </a:r>
            <a:r>
              <a:rPr lang="en-GB" dirty="0"/>
              <a:t>HOWCASES</a:t>
            </a:r>
          </a:p>
        </p:txBody>
      </p:sp>
      <p:sp>
        <p:nvSpPr>
          <p:cNvPr id="3" name="Content Placeholder 2"/>
          <p:cNvSpPr>
            <a:spLocks noGrp="1"/>
          </p:cNvSpPr>
          <p:nvPr>
            <p:ph idx="1"/>
          </p:nvPr>
        </p:nvSpPr>
        <p:spPr/>
        <p:txBody>
          <a:bodyPr>
            <a:normAutofit/>
          </a:bodyPr>
          <a:lstStyle/>
          <a:p>
            <a:pPr marL="0" indent="0">
              <a:buNone/>
            </a:pPr>
            <a:endParaRPr lang="en-GB" sz="1200" dirty="0"/>
          </a:p>
        </p:txBody>
      </p:sp>
      <p:pic>
        <p:nvPicPr>
          <p:cNvPr id="4" name="Picture 6" descr="Image result for actor cartoon">
            <a:extLst>
              <a:ext uri="{FF2B5EF4-FFF2-40B4-BE49-F238E27FC236}">
                <a16:creationId xmlns:a16="http://schemas.microsoft.com/office/drawing/2014/main" id="{940FA249-163F-4D27-B9D7-0A704341436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092280" y="4797152"/>
            <a:ext cx="1859692" cy="1953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9945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EQUITY</a:t>
            </a:r>
            <a:endParaRPr lang="en-GB" dirty="0"/>
          </a:p>
        </p:txBody>
      </p:sp>
      <p:sp>
        <p:nvSpPr>
          <p:cNvPr id="3" name="Content Placeholder 2"/>
          <p:cNvSpPr>
            <a:spLocks noGrp="1"/>
          </p:cNvSpPr>
          <p:nvPr>
            <p:ph idx="1"/>
          </p:nvPr>
        </p:nvSpPr>
        <p:spPr/>
        <p:txBody>
          <a:bodyPr>
            <a:normAutofit/>
          </a:bodyPr>
          <a:lstStyle/>
          <a:p>
            <a:pPr marL="0" indent="0">
              <a:buNone/>
            </a:pPr>
            <a:endParaRPr lang="en-GB" sz="1200" dirty="0"/>
          </a:p>
        </p:txBody>
      </p:sp>
      <p:pic>
        <p:nvPicPr>
          <p:cNvPr id="4" name="Picture 6" descr="Image result for actor cartoon">
            <a:extLst>
              <a:ext uri="{FF2B5EF4-FFF2-40B4-BE49-F238E27FC236}">
                <a16:creationId xmlns:a16="http://schemas.microsoft.com/office/drawing/2014/main" id="{940FA249-163F-4D27-B9D7-0A704341436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092280" y="4797152"/>
            <a:ext cx="1859692" cy="1953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51852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07E51DCF575F498CA9906F3CBCD58B" ma:contentTypeVersion="17" ma:contentTypeDescription="Create a new document." ma:contentTypeScope="" ma:versionID="0a320e41ade122fb7daf4e71591042e0">
  <xsd:schema xmlns:xsd="http://www.w3.org/2001/XMLSchema" xmlns:xs="http://www.w3.org/2001/XMLSchema" xmlns:p="http://schemas.microsoft.com/office/2006/metadata/properties" xmlns:ns2="40e098d7-567e-4dca-8f0f-f07e36a174d4" xmlns:ns3="6780693a-c005-40bf-9f98-01742db9096a" targetNamespace="http://schemas.microsoft.com/office/2006/metadata/properties" ma:root="true" ma:fieldsID="39822c08db20d49b5abc78f74e33135f" ns2:_="" ns3:_="">
    <xsd:import namespace="40e098d7-567e-4dca-8f0f-f07e36a174d4"/>
    <xsd:import namespace="6780693a-c005-40bf-9f98-01742db9096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2:MediaServiceAutoKeyPoints" minOccurs="0"/>
                <xsd:element ref="ns2:MediaServiceKeyPoints" minOccurs="0"/>
                <xsd:element ref="ns2:MediaLengthInSeconds"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0e098d7-567e-4dca-8f0f-f07e36a174d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Location" ma:index="14" nillable="true" ma:displayName="Location" ma:internalName="MediaServiceLocatio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2bb6481-1791-4218-a986-67cfe2921861"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6780693a-c005-40bf-9f98-01742db9096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5a6ca12d-d062-4d9d-88e2-b0206bcf7c98}" ma:internalName="TaxCatchAll" ma:showField="CatchAllData" ma:web="6780693a-c005-40bf-9f98-01742db9096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0e098d7-567e-4dca-8f0f-f07e36a174d4">
      <Terms xmlns="http://schemas.microsoft.com/office/infopath/2007/PartnerControls"/>
    </lcf76f155ced4ddcb4097134ff3c332f>
    <TaxCatchAll xmlns="6780693a-c005-40bf-9f98-01742db9096a" xsi:nil="true"/>
  </documentManagement>
</p:properties>
</file>

<file path=customXml/itemProps1.xml><?xml version="1.0" encoding="utf-8"?>
<ds:datastoreItem xmlns:ds="http://schemas.openxmlformats.org/officeDocument/2006/customXml" ds:itemID="{0645AEE7-1A27-4ED6-846D-80F093B91A27}"/>
</file>

<file path=customXml/itemProps2.xml><?xml version="1.0" encoding="utf-8"?>
<ds:datastoreItem xmlns:ds="http://schemas.openxmlformats.org/officeDocument/2006/customXml" ds:itemID="{AD5D5940-A7E4-4D9A-A619-53799097F6B4}"/>
</file>

<file path=customXml/itemProps3.xml><?xml version="1.0" encoding="utf-8"?>
<ds:datastoreItem xmlns:ds="http://schemas.openxmlformats.org/officeDocument/2006/customXml" ds:itemID="{C1DE05C0-C618-49FA-BDEF-FBB7B33F5FD0}"/>
</file>

<file path=docProps/app.xml><?xml version="1.0" encoding="utf-8"?>
<Properties xmlns="http://schemas.openxmlformats.org/officeDocument/2006/extended-properties" xmlns:vt="http://schemas.openxmlformats.org/officeDocument/2006/docPropsVTypes">
  <TotalTime>59</TotalTime>
  <Words>719</Words>
  <Application>Microsoft Office PowerPoint</Application>
  <PresentationFormat>On-screen Show (4:3)</PresentationFormat>
  <Paragraphs>55</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Tw Cen MT</vt:lpstr>
      <vt:lpstr>Tw Cen MT Condensed</vt:lpstr>
      <vt:lpstr>Wingdings 3</vt:lpstr>
      <vt:lpstr>Integral</vt:lpstr>
      <vt:lpstr>An Actor’s Life for Me!</vt:lpstr>
      <vt:lpstr>How do you get into Theatre School?</vt:lpstr>
      <vt:lpstr>Foundation courses, btec diploma</vt:lpstr>
      <vt:lpstr>THEATRE SCHOOL AUDITIONS</vt:lpstr>
      <vt:lpstr>Embed video about getting into acting school</vt:lpstr>
      <vt:lpstr>LIFE AT THEATRE SCHOOL </vt:lpstr>
      <vt:lpstr>Student case study</vt:lpstr>
      <vt:lpstr>SHOWCASES</vt:lpstr>
      <vt:lpstr>EQUITY</vt:lpstr>
      <vt:lpstr>AGENTS</vt:lpstr>
      <vt:lpstr>LIFE OF AN ACTOR</vt:lpstr>
      <vt:lpstr>LIFE OF AN ACTOR</vt:lpstr>
      <vt:lpstr>CASE STUDY – BIO, TRAINING, ADVICE AND NOTABLE WORK</vt:lpstr>
      <vt:lpstr>Bibliography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Actor’s Life for Me!</dc:title>
  <dc:creator>AkielanN</dc:creator>
  <cp:lastModifiedBy>AkielanN</cp:lastModifiedBy>
  <cp:revision>5</cp:revision>
  <dcterms:created xsi:type="dcterms:W3CDTF">2019-06-21T09:04:01Z</dcterms:created>
  <dcterms:modified xsi:type="dcterms:W3CDTF">2019-06-21T10:03:04Z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0x0101001E07E51DCF575F498CA9906F3CBCD58B</vt:lpwstr>
  </property>
  <property fmtid="{D5CDD505-2E9C-101B-9397-08002B2CF9AE}" pid="3" name="MediaServiceImageTags">
    <vt:lpwstr/>
  </property>
</Properties>
</file>