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4660"/>
  </p:normalViewPr>
  <p:slideViewPr>
    <p:cSldViewPr snapToGrid="0">
      <p:cViewPr>
        <p:scale>
          <a:sx n="92" d="100"/>
          <a:sy n="92" d="100"/>
        </p:scale>
        <p:origin x="-110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9BED15-EB51-409E-9C1D-B7D6573CA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59B0E24-F646-4C14-9C00-31587881B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4CAF3AD-003C-4367-A82E-55AEA9EBF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90B2-4D42-49D0-A741-6870C2E6F2A4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B18DFF-CFCF-4D3B-9CDE-3F2F0108E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13AAFB-3728-47E1-9240-E7B170408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6397-151B-4CCE-8FCF-78EB529C2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328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EC1056-0AB0-4343-AAE0-4489003AB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2FF2584-11D5-43C9-94A1-A82416789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906EAFA-96BD-42F7-9B1B-AFC9465D8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90B2-4D42-49D0-A741-6870C2E6F2A4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B46564-69DF-49F7-B052-93D0DBF4F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022E4B-2C8A-463D-B2B8-4906ED499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6397-151B-4CCE-8FCF-78EB529C2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163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E894361-0D99-4DFB-93DD-5C1543305E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E2544ED-3A36-4A44-A7F9-D6D459333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5D6092-0222-4B02-9DB2-1CE1DAD97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90B2-4D42-49D0-A741-6870C2E6F2A4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E37528-A958-4A3C-97F8-E33360604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37420F-043A-4FB5-8F3C-FEB0726C5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6397-151B-4CCE-8FCF-78EB529C2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27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EDE006-C8CC-4E23-A3BE-E223796E0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E9B309-1358-42BC-A134-E419D8370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DEE3BA-57CE-4345-ACE7-BF242D37A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90B2-4D42-49D0-A741-6870C2E6F2A4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C927D5-3F6E-409E-96B4-ED0265426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953E7D-4AC8-4C32-89A1-2B3311D10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6397-151B-4CCE-8FCF-78EB529C2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8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DCED98-79D4-49CF-B3C5-D7D6CC826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18937E-54AF-41FB-A10B-2093965D3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361E1DA-77C4-4B70-8D8F-BAA2C6080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90B2-4D42-49D0-A741-6870C2E6F2A4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550F3A-2559-4AAD-958C-69CC15BE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DEBDE1-EF0E-4AF6-AE61-D12C29E48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6397-151B-4CCE-8FCF-78EB529C2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779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C3398C-356F-49F4-BCEC-1A89D8C9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EA864D-19EB-4190-BB7C-A738CA4AE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8206B1A-D870-4A21-A0F6-3EC383C1F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65A0D6-ACFB-4CD3-9315-39DEC064C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90B2-4D42-49D0-A741-6870C2E6F2A4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4543772-CB55-4AC5-A6D4-9D76651D0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68D2DC4-A72C-443A-B0F6-3394AAE52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6397-151B-4CCE-8FCF-78EB529C2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04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B49AC-AE6B-40BF-B70E-2D2D0C4D6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F8A6C48-96D6-49B7-9AAB-29AEEE2BD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F871CEF-01D4-4FD6-957B-FCED09F17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4D82450-829A-4962-9ACF-187F086186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7B13449-7AE8-46B5-8A2F-3858AC3301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59D99E8-6A0E-40C3-9EA9-E961358A3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90B2-4D42-49D0-A741-6870C2E6F2A4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2ABE3B7-79CE-451D-8243-7170A6FF2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75C8661-2B93-419C-B0D8-E6F85385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6397-151B-4CCE-8FCF-78EB529C2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81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C01B3A-0887-4965-B28A-E6F2719E6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75E5562-473A-4FFD-B255-457CD8518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90B2-4D42-49D0-A741-6870C2E6F2A4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33C3160-92BC-4D10-A39D-E9588010C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AB8F445-44FA-4AF5-98B8-3C2D93386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6397-151B-4CCE-8FCF-78EB529C2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26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DDBCFFE-4D03-498C-9E7E-180002DC9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90B2-4D42-49D0-A741-6870C2E6F2A4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2E9D70B-691E-4E54-A74B-269D7AAA5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F451D54-7FA7-47C8-A2E7-61BAE9869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6397-151B-4CCE-8FCF-78EB529C2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45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95E93E-B27B-49F6-B3AC-429E5FE5A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9EC57B-6C16-4D1F-86CD-DE2825F0D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3AFBAFA-4E66-4233-B255-4E318CDB7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5313994-111C-4D59-B9B6-9F67F0174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90B2-4D42-49D0-A741-6870C2E6F2A4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B7F66D-89FE-4832-B394-839C8F9B2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F473C98-D9F2-4F1E-9675-6BC409AD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6397-151B-4CCE-8FCF-78EB529C2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445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09DB05-A350-43D1-BE52-2575DA4A3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193AD86-FD0F-4EBD-8EC1-C7D13B1F58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6ECE3BE-D0D7-44EF-9B11-2C4CFD42F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1FC6501-1403-4A6F-8B92-08049B47E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90B2-4D42-49D0-A741-6870C2E6F2A4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4490910-619D-4478-B593-C3C158716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A4D3F33-FBBA-4E0B-B4BB-D33ACABAC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6397-151B-4CCE-8FCF-78EB529C2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20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098C96B-24ED-4856-B481-261E98069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9F072E9-814E-448F-86CA-78C447719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185AED-8A7E-43B8-8D85-693026120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D90B2-4D42-49D0-A741-6870C2E6F2A4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BB6554-CB57-4421-BF44-369112DFAD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8B0CC9-B430-4890-BB4C-61E7AD220B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B6397-151B-4CCE-8FCF-78EB529C2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5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87D39BB-FEED-4109-9EBF-9F0BDF6CD550}"/>
              </a:ext>
            </a:extLst>
          </p:cNvPr>
          <p:cNvSpPr/>
          <p:nvPr/>
        </p:nvSpPr>
        <p:spPr>
          <a:xfrm>
            <a:off x="2981773" y="376285"/>
            <a:ext cx="563750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Equipment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FF25F28-FC0A-4D39-80E2-60CAB3065A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3885" y="3239222"/>
            <a:ext cx="1537228" cy="319967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C8063FA5-1D17-4505-A364-431866EF21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649" y="2848901"/>
            <a:ext cx="2745052" cy="27450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A69A096-C75B-40B0-B04A-36F19E89FB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1925" y="3975404"/>
            <a:ext cx="2165575" cy="21655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E031C1E7-6062-4C23-96CA-F990711088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95" y="3538474"/>
            <a:ext cx="2130551" cy="213055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0F89C0D6-AF71-4D57-BA74-EA4EFEAA09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21" y="683948"/>
            <a:ext cx="2745052" cy="27450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BE15A55E-1A16-4A52-9A4E-2430339554E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0227" y="683948"/>
            <a:ext cx="2438650" cy="243865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29FAA75B-ADA7-4442-B3F6-5B8207ABF2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426" y="4894659"/>
            <a:ext cx="1246320" cy="124632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F139B697-8D7E-4115-B1EA-283FD4077EC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930" y="5054600"/>
            <a:ext cx="987674" cy="9876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40F594A-5553-48A1-A095-475FD9F6534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634" y="2174346"/>
            <a:ext cx="1972601" cy="197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255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SteedJ</dc:creator>
  <cp:lastModifiedBy>Chris Gratton</cp:lastModifiedBy>
  <cp:revision>2</cp:revision>
  <dcterms:created xsi:type="dcterms:W3CDTF">2019-07-02T06:43:43Z</dcterms:created>
  <dcterms:modified xsi:type="dcterms:W3CDTF">2019-07-18T20:13:13Z</dcterms:modified>
</cp:coreProperties>
</file>