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5"/>
  </p:notesMasterIdLst>
  <p:sldIdLst>
    <p:sldId id="256" r:id="rId2"/>
    <p:sldId id="259" r:id="rId3"/>
    <p:sldId id="258" r:id="rId4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ghtingaleA - Staff" userId="1fffb216-19b8-41d8-94ba-704e3fadba12" providerId="ADAL" clId="{B29EDD4B-A083-4124-9742-1FFA84017FC4}"/>
    <pc:docChg chg="modSld">
      <pc:chgData name="NightingaleA - Staff" userId="1fffb216-19b8-41d8-94ba-704e3fadba12" providerId="ADAL" clId="{B29EDD4B-A083-4124-9742-1FFA84017FC4}" dt="2025-06-02T08:35:08.847" v="62" actId="6549"/>
      <pc:docMkLst>
        <pc:docMk/>
      </pc:docMkLst>
      <pc:sldChg chg="modSp mod">
        <pc:chgData name="NightingaleA - Staff" userId="1fffb216-19b8-41d8-94ba-704e3fadba12" providerId="ADAL" clId="{B29EDD4B-A083-4124-9742-1FFA84017FC4}" dt="2025-06-02T08:35:08.847" v="62" actId="6549"/>
        <pc:sldMkLst>
          <pc:docMk/>
          <pc:sldMk cId="851553990" sldId="258"/>
        </pc:sldMkLst>
        <pc:graphicFrameChg chg="modGraphic">
          <ac:chgData name="NightingaleA - Staff" userId="1fffb216-19b8-41d8-94ba-704e3fadba12" providerId="ADAL" clId="{B29EDD4B-A083-4124-9742-1FFA84017FC4}" dt="2025-06-02T08:35:08.847" v="62" actId="6549"/>
          <ac:graphicFrameMkLst>
            <pc:docMk/>
            <pc:sldMk cId="851553990" sldId="258"/>
            <ac:graphicFrameMk id="4" creationId="{5894DBCB-7EE7-1790-9501-B4A8A7BA965F}"/>
          </ac:graphicFrameMkLst>
        </pc:graphicFrameChg>
      </pc:sldChg>
      <pc:sldChg chg="modSp mod">
        <pc:chgData name="NightingaleA - Staff" userId="1fffb216-19b8-41d8-94ba-704e3fadba12" providerId="ADAL" clId="{B29EDD4B-A083-4124-9742-1FFA84017FC4}" dt="2025-06-02T08:33:54.756" v="22" actId="6549"/>
        <pc:sldMkLst>
          <pc:docMk/>
          <pc:sldMk cId="3809380276" sldId="259"/>
        </pc:sldMkLst>
        <pc:graphicFrameChg chg="modGraphic">
          <ac:chgData name="NightingaleA - Staff" userId="1fffb216-19b8-41d8-94ba-704e3fadba12" providerId="ADAL" clId="{B29EDD4B-A083-4124-9742-1FFA84017FC4}" dt="2025-06-02T08:33:54.756" v="22" actId="6549"/>
          <ac:graphicFrameMkLst>
            <pc:docMk/>
            <pc:sldMk cId="3809380276" sldId="259"/>
            <ac:graphicFrameMk id="4" creationId="{4DDC5074-0821-B742-5B11-E44934802367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858D74-1549-4FF9-8D4A-27F20D5BB20A}" type="datetimeFigureOut">
              <a:rPr lang="en-GB" smtClean="0"/>
              <a:t>02/06/2025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220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EC3E91-7AC3-40CF-BD1A-7E2D79516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513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EC3E91-7AC3-40CF-BD1A-7E2D795162F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33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EA67E988-5919-57BB-C7DE-D3EAD38A30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7870" y="6209925"/>
            <a:ext cx="11155680" cy="45719"/>
          </a:xfrm>
          <a:custGeom>
            <a:avLst/>
            <a:gdLst>
              <a:gd name="connsiteX0" fmla="*/ 0 w 8715708"/>
              <a:gd name="connsiteY0" fmla="*/ 0 h 45719"/>
              <a:gd name="connsiteX1" fmla="*/ 3694525 w 8715708"/>
              <a:gd name="connsiteY1" fmla="*/ 0 h 45719"/>
              <a:gd name="connsiteX2" fmla="*/ 5021183 w 8715708"/>
              <a:gd name="connsiteY2" fmla="*/ 0 h 45719"/>
              <a:gd name="connsiteX3" fmla="*/ 8715708 w 8715708"/>
              <a:gd name="connsiteY3" fmla="*/ 0 h 45719"/>
              <a:gd name="connsiteX4" fmla="*/ 8715708 w 8715708"/>
              <a:gd name="connsiteY4" fmla="*/ 45719 h 45719"/>
              <a:gd name="connsiteX5" fmla="*/ 5021183 w 8715708"/>
              <a:gd name="connsiteY5" fmla="*/ 45719 h 45719"/>
              <a:gd name="connsiteX6" fmla="*/ 3694525 w 8715708"/>
              <a:gd name="connsiteY6" fmla="*/ 45719 h 45719"/>
              <a:gd name="connsiteX7" fmla="*/ 0 w 8715708"/>
              <a:gd name="connsiteY7" fmla="*/ 45719 h 4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715708" h="45719">
                <a:moveTo>
                  <a:pt x="0" y="0"/>
                </a:moveTo>
                <a:lnTo>
                  <a:pt x="3694525" y="0"/>
                </a:lnTo>
                <a:lnTo>
                  <a:pt x="5021183" y="0"/>
                </a:lnTo>
                <a:lnTo>
                  <a:pt x="8715708" y="0"/>
                </a:lnTo>
                <a:lnTo>
                  <a:pt x="8715708" y="45719"/>
                </a:lnTo>
                <a:lnTo>
                  <a:pt x="5021183" y="45719"/>
                </a:lnTo>
                <a:lnTo>
                  <a:pt x="3694525" y="45719"/>
                </a:lnTo>
                <a:lnTo>
                  <a:pt x="0" y="457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2327B2-BA4B-2C04-0751-5CB63D4AA4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1208" y="978408"/>
            <a:ext cx="11155680" cy="3429000"/>
          </a:xfrm>
        </p:spPr>
        <p:txBody>
          <a:bodyPr anchor="t">
            <a:normAutofit/>
          </a:bodyPr>
          <a:lstStyle>
            <a:lvl1pPr algn="l"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201176-DC7A-4C3D-3D8F-352526DA7B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1208" y="4480560"/>
            <a:ext cx="7104888" cy="1399032"/>
          </a:xfrm>
        </p:spPr>
        <p:txBody>
          <a:bodyPr anchor="b">
            <a:normAutofit/>
          </a:bodyPr>
          <a:lstStyle>
            <a:lvl1pPr marL="0" indent="0" algn="l">
              <a:buNone/>
              <a:defRPr sz="22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DC221-9A2E-7459-102F-C3CFB27CC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20671-6F7D-3A03-EEC1-661A87F96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53D3A-E0F9-8386-2A6C-96671FBB1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934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36771-E72D-FAD8-771E-3E196DD2E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5BB827-257D-60D9-792F-E695900429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E5D2E7-C856-F78A-E88C-375474982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AB289-9591-51C9-9E3C-B6F2ACC6A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FE037C-790D-7442-8E43-D2740B395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922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635151-A38B-3766-6A32-FF1DF7687D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659368" y="978408"/>
            <a:ext cx="2551176" cy="536752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D132D1-640C-FB9A-AD6F-D845738349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21208" y="978408"/>
            <a:ext cx="8010144" cy="536752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5F80A-4BA7-8ED8-9A62-B92194272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E38113-D55A-A1A0-D1FE-53C95860F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19DDB-F89D-4B2D-21A2-82AF1D102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2572D8-D485-1DB1-34B1-C35C61C89940}"/>
              </a:ext>
            </a:extLst>
          </p:cNvPr>
          <p:cNvSpPr/>
          <p:nvPr/>
        </p:nvSpPr>
        <p:spPr>
          <a:xfrm rot="5400000">
            <a:off x="8936623" y="3585018"/>
            <a:ext cx="5325734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9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26D03-149A-DAB3-4B2A-E9B74F2E2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1E73D-41A7-9934-0990-9208B9523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BB2A3F-E719-673C-5D56-F663712D0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AE594A-52F5-D85E-343C-ADFEE3C72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D5C9C-B2E2-FC26-E459-9E880EF97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436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9D51F-B2D5-2804-4F7C-C99850FBD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5020056" cy="4288536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FE5516-03B6-C488-EB4A-68AE681ED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1208" y="5266944"/>
            <a:ext cx="5020056" cy="1088136"/>
          </a:xfrm>
        </p:spPr>
        <p:txBody>
          <a:bodyPr anchor="b">
            <a:normAutofit/>
          </a:bodyPr>
          <a:lstStyle>
            <a:lvl1pPr marL="0" indent="0">
              <a:buNone/>
              <a:defRPr sz="2200" i="1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ECB4D7-49A7-D050-70B9-11A1E2D44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9A913F-AD00-C1EE-B01A-8590671C0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4FC386-B2AF-6FAD-D053-E22D48CD7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1E1B67-3BFF-F04B-52F4-7E724FB3B24D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602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E3B21-CF4D-1B01-0F4E-D32C1B218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39FF2-6858-B514-B695-58442557D0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1208" y="2578608"/>
            <a:ext cx="5166360" cy="37673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A30130-974D-B91D-5B93-EC52AABDB5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19672" y="2578608"/>
            <a:ext cx="5166360" cy="37673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5BED99-6FD7-9C6B-1152-A6E42715B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253AAC-5967-2565-A715-82D3505AB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B51313-69FB-E016-3CC1-62CA476ED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774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3DF9D-B849-CE37-97E4-AD37F8806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11164824" cy="12161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D4C626-4008-960A-E601-6AA9F4BB8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1208" y="2340864"/>
            <a:ext cx="5166360" cy="65836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6E8D6C-AC07-ED6B-2EA8-9C40A5AEA7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1208" y="3035808"/>
            <a:ext cx="5166360" cy="331012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52617E-C6D9-246B-E7B7-8159DF17C0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19672" y="2340864"/>
            <a:ext cx="5166360" cy="65836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BC2094-7EBC-02C5-5AB5-233E63080A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19672" y="3035808"/>
            <a:ext cx="5166360" cy="331012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010BD2-59B4-FD2E-3C5E-C83AE6003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2B35C4-A654-7759-BDA0-94D9D1A21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5F4347-2EC0-CA6E-2637-8048456D7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150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4716D-52F2-C7FB-83B1-2DA1AD375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F4A371-AC27-6A28-32E6-74A28371B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55941A-A24E-885D-E894-0326F4C40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D5E5B4-971F-FF6A-1B07-A5C853705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086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9F431F-E6DC-4137-3092-A30A0A362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AC814B-67B4-C70F-FA51-6205D5E2C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EAA9C9-D895-DD20-1089-EA75EA428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371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50562-884C-9053-70C1-3B72A0B45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5020056" cy="2459736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18F509-68F0-39D5-1A8B-CE246715A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9672" y="987424"/>
            <a:ext cx="5166360" cy="535838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58E37C-27CE-3A84-FC74-BDCCD8A9A3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1208" y="3575304"/>
            <a:ext cx="5020056" cy="2770632"/>
          </a:xfrm>
        </p:spPr>
        <p:txBody>
          <a:bodyPr>
            <a:normAutofit/>
          </a:bodyPr>
          <a:lstStyle>
            <a:lvl1pPr marL="0" indent="0">
              <a:buNone/>
              <a:defRPr sz="220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A95F79-E23E-11D2-40BF-66ED34019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57F7FC-06F3-3D89-5D1A-4EC4B1D73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54ACD5-6E0B-5713-DC9A-41E9D62AB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411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B2D45-7CDB-D38C-2AAE-273F79767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5020056" cy="2459736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BF0855-1744-56E4-B115-3A3C5EA783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519672" y="987424"/>
            <a:ext cx="5166360" cy="5358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5E8A1D-28AE-4A19-BD96-401D4822A5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1208" y="3575304"/>
            <a:ext cx="5020056" cy="2770632"/>
          </a:xfrm>
        </p:spPr>
        <p:txBody>
          <a:bodyPr>
            <a:normAutofit/>
          </a:bodyPr>
          <a:lstStyle>
            <a:lvl1pPr marL="0" indent="0">
              <a:buNone/>
              <a:defRPr sz="220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327DDB-CE95-4C89-DFC5-7DDBFC24E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22C835-F3B5-943C-FFC4-D5BA9666A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709891-6E3C-ADED-01DD-15FCED37A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06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1A28D7-6581-4956-AAE3-9104804DF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11155680" cy="14630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CFCCA4-57A4-08A1-FC45-D2BBA66FA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1208" y="2578608"/>
            <a:ext cx="11155680" cy="3767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FAA0F4-2442-8D45-3C3D-1B8F55C868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1208" y="64190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E80C50CD-E178-4744-9B35-B2F624D6C5E9}" type="datetimeFigureOut">
              <a:rPr lang="en-US" smtClean="0"/>
              <a:pPr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3785E-FB42-1D54-92AC-D0A61A8FAB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1208" y="10058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9CF34-1274-DB45-4809-90E5D244A9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432" y="6419088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148CC95F-0247-41B6-91CF-DC97C76A70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774A975B-A886-5202-0489-6965514A0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7869" y="508090"/>
            <a:ext cx="11153214" cy="149279"/>
          </a:xfrm>
          <a:custGeom>
            <a:avLst/>
            <a:gdLst>
              <a:gd name="connsiteX0" fmla="*/ 0 w 8085002"/>
              <a:gd name="connsiteY0" fmla="*/ 0 h 149279"/>
              <a:gd name="connsiteX1" fmla="*/ 8085002 w 8085002"/>
              <a:gd name="connsiteY1" fmla="*/ 0 h 149279"/>
              <a:gd name="connsiteX2" fmla="*/ 8085002 w 8085002"/>
              <a:gd name="connsiteY2" fmla="*/ 149279 h 149279"/>
              <a:gd name="connsiteX3" fmla="*/ 0 w 8085002"/>
              <a:gd name="connsiteY3" fmla="*/ 149279 h 149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002" h="149279">
                <a:moveTo>
                  <a:pt x="0" y="0"/>
                </a:moveTo>
                <a:lnTo>
                  <a:pt x="8085002" y="0"/>
                </a:lnTo>
                <a:lnTo>
                  <a:pt x="8085002" y="149279"/>
                </a:lnTo>
                <a:lnTo>
                  <a:pt x="0" y="14927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308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7E2F724-2FB3-4D1D-A730-739B8654C0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A page in a planner">
            <a:extLst>
              <a:ext uri="{FF2B5EF4-FFF2-40B4-BE49-F238E27FC236}">
                <a16:creationId xmlns:a16="http://schemas.microsoft.com/office/drawing/2014/main" id="{970E0ACC-60BC-41CF-3989-642EBF14D02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0000"/>
          </a:blip>
          <a:srcRect t="1760" b="13970"/>
          <a:stretch/>
        </p:blipFill>
        <p:spPr>
          <a:xfrm>
            <a:off x="-2" y="-2"/>
            <a:ext cx="12192001" cy="68580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B7BA646-A013-6534-DC28-CE97CC99FD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0" y="978407"/>
            <a:ext cx="5021182" cy="3290107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5600">
                <a:solidFill>
                  <a:srgbClr val="FFFFFF"/>
                </a:solidFill>
              </a:rPr>
              <a:t>Year 12 Summer Exam Timetable 2025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2C335F7-F61C-4EB4-80F2-4B1438FE6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1192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89EFF3-A146-6B22-3DE7-1A33CAC57D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DDC5074-0821-B742-5B11-E449348023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015371"/>
              </p:ext>
            </p:extLst>
          </p:nvPr>
        </p:nvGraphicFramePr>
        <p:xfrm>
          <a:off x="314324" y="70617"/>
          <a:ext cx="11401427" cy="64721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5551">
                  <a:extLst>
                    <a:ext uri="{9D8B030D-6E8A-4147-A177-3AD203B41FA5}">
                      <a16:colId xmlns:a16="http://schemas.microsoft.com/office/drawing/2014/main" val="1461959886"/>
                    </a:ext>
                  </a:extLst>
                </a:gridCol>
                <a:gridCol w="4544654">
                  <a:extLst>
                    <a:ext uri="{9D8B030D-6E8A-4147-A177-3AD203B41FA5}">
                      <a16:colId xmlns:a16="http://schemas.microsoft.com/office/drawing/2014/main" val="1128443350"/>
                    </a:ext>
                  </a:extLst>
                </a:gridCol>
                <a:gridCol w="4361222">
                  <a:extLst>
                    <a:ext uri="{9D8B030D-6E8A-4147-A177-3AD203B41FA5}">
                      <a16:colId xmlns:a16="http://schemas.microsoft.com/office/drawing/2014/main" val="1319114490"/>
                    </a:ext>
                  </a:extLst>
                </a:gridCol>
              </a:tblGrid>
              <a:tr h="380101">
                <a:tc>
                  <a:txBody>
                    <a:bodyPr/>
                    <a:lstStyle/>
                    <a:p>
                      <a:r>
                        <a:rPr lang="en-GB" dirty="0"/>
                        <a:t>Week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Morning Exams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Afternoon Exams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91339"/>
                  </a:ext>
                </a:extLst>
              </a:tr>
              <a:tr h="1218406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Monday 16</a:t>
                      </a:r>
                      <a:r>
                        <a:rPr lang="en-GB" b="1" baseline="30000" dirty="0"/>
                        <a:t>th</a:t>
                      </a:r>
                      <a:r>
                        <a:rPr lang="en-GB" b="1" dirty="0"/>
                        <a:t> June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French Writing (60 mins) </a:t>
                      </a:r>
                    </a:p>
                    <a:p>
                      <a:pPr algn="ctr"/>
                      <a:r>
                        <a:rPr lang="en-GB" dirty="0"/>
                        <a:t>Spanish Writing (60 mins)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Maths Paper 1 (90 mins)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2349103"/>
                  </a:ext>
                </a:extLst>
              </a:tr>
              <a:tr h="1218406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Tuesday 17</a:t>
                      </a:r>
                      <a:r>
                        <a:rPr lang="en-GB" b="1" baseline="30000" dirty="0"/>
                        <a:t>th</a:t>
                      </a:r>
                      <a:r>
                        <a:rPr lang="en-GB" b="1" dirty="0"/>
                        <a:t> June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Geography Paper 1 (135 mins) </a:t>
                      </a:r>
                    </a:p>
                    <a:p>
                      <a:pPr algn="ctr"/>
                      <a:r>
                        <a:rPr lang="en-GB" dirty="0"/>
                        <a:t>Film Studies Paper 1 (150 mins)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Sociology Paper 1 (90 mins) </a:t>
                      </a:r>
                    </a:p>
                    <a:p>
                      <a:pPr algn="ctr"/>
                      <a:r>
                        <a:rPr lang="en-GB" dirty="0"/>
                        <a:t>Biology Paper 1 (90 mins)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9359800"/>
                  </a:ext>
                </a:extLst>
              </a:tr>
              <a:tr h="1218406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Wednesday 18</a:t>
                      </a:r>
                      <a:r>
                        <a:rPr lang="en-GB" b="1" baseline="30000" dirty="0"/>
                        <a:t>th</a:t>
                      </a:r>
                      <a:r>
                        <a:rPr lang="en-GB" b="1" dirty="0"/>
                        <a:t> June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History Paper 1 (150 mins)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English Literature Paper 1 (75 mins)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8528266"/>
                  </a:ext>
                </a:extLst>
              </a:tr>
              <a:tr h="1218406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Thursday 19</a:t>
                      </a:r>
                      <a:r>
                        <a:rPr lang="en-GB" b="1" baseline="30000" dirty="0"/>
                        <a:t>th</a:t>
                      </a:r>
                      <a:r>
                        <a:rPr lang="en-GB" b="1" dirty="0"/>
                        <a:t> June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English Language Paper 1 (120 mins)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GB" dirty="0"/>
                        <a:t>Chemistry Paper 1 (90 mins)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Religious Studies Paper 1 (120 mins) Psychology Paper 1 (120 mins)</a:t>
                      </a:r>
                      <a:endParaRPr lang="en-GB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6957177"/>
                  </a:ext>
                </a:extLst>
              </a:tr>
              <a:tr h="1218406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Friday 20</a:t>
                      </a:r>
                      <a:r>
                        <a:rPr lang="en-GB" b="1" baseline="30000" dirty="0"/>
                        <a:t>th</a:t>
                      </a:r>
                      <a:r>
                        <a:rPr lang="en-GB" b="1" dirty="0"/>
                        <a:t> June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Politics Paper 1 (90 mins) </a:t>
                      </a:r>
                    </a:p>
                    <a:p>
                      <a:pPr algn="ctr"/>
                      <a:r>
                        <a:rPr lang="en-GB" sz="1800" dirty="0"/>
                        <a:t>Music Technology Component 3 (90 mins)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Physics Paper 1 (90 mins) </a:t>
                      </a:r>
                    </a:p>
                    <a:p>
                      <a:pPr algn="ctr"/>
                      <a:r>
                        <a:rPr lang="en-GB" dirty="0"/>
                        <a:t>Media Studies Paper 1 (90 mins)</a:t>
                      </a:r>
                      <a:endParaRPr lang="en-GB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06447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9380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15B01D-82AC-8D4C-3347-EABB4764A6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894DBCB-7EE7-1790-9501-B4A8A7BA96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328841"/>
              </p:ext>
            </p:extLst>
          </p:nvPr>
        </p:nvGraphicFramePr>
        <p:xfrm>
          <a:off x="314324" y="70617"/>
          <a:ext cx="11401428" cy="64721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6976">
                  <a:extLst>
                    <a:ext uri="{9D8B030D-6E8A-4147-A177-3AD203B41FA5}">
                      <a16:colId xmlns:a16="http://schemas.microsoft.com/office/drawing/2014/main" val="1461959886"/>
                    </a:ext>
                  </a:extLst>
                </a:gridCol>
                <a:gridCol w="4467226">
                  <a:extLst>
                    <a:ext uri="{9D8B030D-6E8A-4147-A177-3AD203B41FA5}">
                      <a16:colId xmlns:a16="http://schemas.microsoft.com/office/drawing/2014/main" val="1128443350"/>
                    </a:ext>
                  </a:extLst>
                </a:gridCol>
                <a:gridCol w="4467226">
                  <a:extLst>
                    <a:ext uri="{9D8B030D-6E8A-4147-A177-3AD203B41FA5}">
                      <a16:colId xmlns:a16="http://schemas.microsoft.com/office/drawing/2014/main" val="1319114490"/>
                    </a:ext>
                  </a:extLst>
                </a:gridCol>
              </a:tblGrid>
              <a:tr h="38010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Morning Exams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Afternoon Exams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91339"/>
                  </a:ext>
                </a:extLst>
              </a:tr>
              <a:tr h="1218406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Monday 23</a:t>
                      </a:r>
                      <a:r>
                        <a:rPr lang="en-GB" b="1" baseline="30000" dirty="0"/>
                        <a:t>rd</a:t>
                      </a:r>
                      <a:r>
                        <a:rPr lang="en-GB" b="1" dirty="0"/>
                        <a:t> June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PE Paper 1 (120 mins) </a:t>
                      </a:r>
                    </a:p>
                    <a:p>
                      <a:pPr algn="ctr"/>
                      <a:r>
                        <a:rPr lang="en-GB" dirty="0"/>
                        <a:t>Media Studies Paper 2 (90 mins) </a:t>
                      </a:r>
                    </a:p>
                    <a:p>
                      <a:pPr algn="ctr"/>
                      <a:r>
                        <a:rPr lang="en-GB" dirty="0"/>
                        <a:t>Further Maths Paper 1 (120 mins)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Sociology Paper 2 (90 mins) </a:t>
                      </a:r>
                    </a:p>
                    <a:p>
                      <a:pPr algn="ctr"/>
                      <a:r>
                        <a:rPr lang="en-GB" dirty="0"/>
                        <a:t>Maths Paper 2 (90 mins)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2349103"/>
                  </a:ext>
                </a:extLst>
              </a:tr>
              <a:tr h="1218406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Tuesday 24</a:t>
                      </a:r>
                      <a:r>
                        <a:rPr lang="en-GB" b="1" baseline="30000" dirty="0"/>
                        <a:t>th</a:t>
                      </a:r>
                      <a:r>
                        <a:rPr lang="en-GB" b="1" dirty="0"/>
                        <a:t> June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Biology Paper 2 (90 mins) </a:t>
                      </a:r>
                    </a:p>
                    <a:p>
                      <a:pPr algn="ctr"/>
                      <a:r>
                        <a:rPr lang="en-GB" dirty="0"/>
                        <a:t>Design Technology (120 mins) </a:t>
                      </a:r>
                    </a:p>
                    <a:p>
                      <a:pPr algn="ctr"/>
                      <a:r>
                        <a:rPr lang="en-GB" dirty="0"/>
                        <a:t>Computing (150 mins) </a:t>
                      </a:r>
                    </a:p>
                    <a:p>
                      <a:pPr algn="ctr"/>
                      <a:r>
                        <a:rPr lang="en-GB" dirty="0"/>
                        <a:t>Music (130 mins)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Psychology Paper 2 (60 mins)</a:t>
                      </a:r>
                    </a:p>
                    <a:p>
                      <a:pPr algn="ctr"/>
                      <a:r>
                        <a:rPr lang="en-GB" dirty="0"/>
                        <a:t>Film Studies Paper 2 (60 mins)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9359800"/>
                  </a:ext>
                </a:extLst>
              </a:tr>
              <a:tr h="1218406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Wednesday 25</a:t>
                      </a:r>
                      <a:r>
                        <a:rPr lang="en-GB" b="1" baseline="30000" dirty="0"/>
                        <a:t>th</a:t>
                      </a:r>
                      <a:r>
                        <a:rPr lang="en-GB" b="1" dirty="0"/>
                        <a:t> June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English Language Paper 2 (150 mins) </a:t>
                      </a:r>
                    </a:p>
                    <a:p>
                      <a:pPr algn="ctr"/>
                      <a:r>
                        <a:rPr lang="en-GB" sz="1600" dirty="0"/>
                        <a:t>Spanish Listening, Reading &amp; Writing (120 mins)</a:t>
                      </a:r>
                      <a:endParaRPr lang="en-GB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Chemistry Paper 2 (90 mins) </a:t>
                      </a:r>
                    </a:p>
                    <a:p>
                      <a:pPr algn="ctr"/>
                      <a:r>
                        <a:rPr lang="en-GB" dirty="0"/>
                        <a:t>English Literature  Paper 2 (105 mins)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8528266"/>
                  </a:ext>
                </a:extLst>
              </a:tr>
              <a:tr h="1218406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Thursday 26</a:t>
                      </a:r>
                      <a:r>
                        <a:rPr lang="en-GB" b="1" baseline="30000" dirty="0"/>
                        <a:t>th</a:t>
                      </a:r>
                      <a:r>
                        <a:rPr lang="en-GB" b="1" dirty="0"/>
                        <a:t> June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History Paper 2 (150 mins) </a:t>
                      </a:r>
                    </a:p>
                    <a:p>
                      <a:pPr algn="ctr"/>
                      <a:r>
                        <a:rPr lang="en-GB" sz="1600" dirty="0"/>
                        <a:t>French Listening, Reading &amp; Writing (120 mins)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Religious Studies Paper 2 (60 mins) </a:t>
                      </a:r>
                    </a:p>
                    <a:p>
                      <a:pPr algn="ctr"/>
                      <a:r>
                        <a:rPr lang="en-GB" dirty="0"/>
                        <a:t>Physics Paper 2 (90 mins)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6957177"/>
                  </a:ext>
                </a:extLst>
              </a:tr>
              <a:tr h="1218406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Friday 27</a:t>
                      </a:r>
                      <a:r>
                        <a:rPr lang="en-GB" b="1" baseline="30000" dirty="0"/>
                        <a:t>th</a:t>
                      </a:r>
                      <a:r>
                        <a:rPr lang="en-GB" b="1" dirty="0"/>
                        <a:t> June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PE Paper 2 (120 mins) </a:t>
                      </a:r>
                    </a:p>
                    <a:p>
                      <a:pPr algn="ctr"/>
                      <a:r>
                        <a:rPr lang="en-GB" dirty="0"/>
                        <a:t>Further Maths Paper 2 (120 mins) </a:t>
                      </a:r>
                    </a:p>
                    <a:p>
                      <a:pPr algn="ctr"/>
                      <a:r>
                        <a:rPr lang="en-GB" sz="1600" dirty="0"/>
                        <a:t>Music Technology Component 4 (135 mins) </a:t>
                      </a:r>
                    </a:p>
                    <a:p>
                      <a:pPr algn="ctr"/>
                      <a:r>
                        <a:rPr lang="en-GB" sz="1800" dirty="0"/>
                        <a:t>Politics Paper 2 Clash (60 mins)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Politics Paper 2 (60 mins) 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Geography Paper 2 (75 </a:t>
                      </a:r>
                      <a:r>
                        <a:rPr lang="en-GB">
                          <a:solidFill>
                            <a:schemeClr val="tx1"/>
                          </a:solidFill>
                        </a:rPr>
                        <a:t>mins)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06447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1553990"/>
      </p:ext>
    </p:extLst>
  </p:cSld>
  <p:clrMapOvr>
    <a:masterClrMapping/>
  </p:clrMapOvr>
</p:sld>
</file>

<file path=ppt/theme/theme1.xml><?xml version="1.0" encoding="utf-8"?>
<a:theme xmlns:a="http://schemas.openxmlformats.org/drawingml/2006/main" name="GestaltVTI">
  <a:themeElements>
    <a:clrScheme name="Gestalt">
      <a:dk1>
        <a:srgbClr val="000000"/>
      </a:dk1>
      <a:lt1>
        <a:sysClr val="window" lastClr="FFFFFF"/>
      </a:lt1>
      <a:dk2>
        <a:srgbClr val="262626"/>
      </a:dk2>
      <a:lt2>
        <a:srgbClr val="F7F7F7"/>
      </a:lt2>
      <a:accent1>
        <a:srgbClr val="EBA000"/>
      </a:accent1>
      <a:accent2>
        <a:srgbClr val="00BAC8"/>
      </a:accent2>
      <a:accent3>
        <a:srgbClr val="E64823"/>
      </a:accent3>
      <a:accent4>
        <a:srgbClr val="4D5AFF"/>
      </a:accent4>
      <a:accent5>
        <a:srgbClr val="FE5D21"/>
      </a:accent5>
      <a:accent6>
        <a:srgbClr val="00C777"/>
      </a:accent6>
      <a:hlink>
        <a:srgbClr val="2998E3"/>
      </a:hlink>
      <a:folHlink>
        <a:srgbClr val="939393"/>
      </a:folHlink>
    </a:clrScheme>
    <a:fontScheme name="Gestalt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GestaltVTI" id="{4F87C71D-53D1-4B71-BF97-FD0EA4B25665}" vid="{A110AFC4-8D8A-4C02-8885-7BA370B379B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354</Words>
  <Application>Microsoft Office PowerPoint</Application>
  <PresentationFormat>Widescreen</PresentationFormat>
  <Paragraphs>59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Arial</vt:lpstr>
      <vt:lpstr>Bierstadt</vt:lpstr>
      <vt:lpstr>GestaltVTI</vt:lpstr>
      <vt:lpstr>Year 12 Summer Exam Timetable 2025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NightingaleA - Staff</dc:creator>
  <cp:lastModifiedBy>NightingaleA - Staff</cp:lastModifiedBy>
  <cp:revision>4</cp:revision>
  <cp:lastPrinted>2025-05-01T11:13:59Z</cp:lastPrinted>
  <dcterms:created xsi:type="dcterms:W3CDTF">2025-04-30T15:10:09Z</dcterms:created>
  <dcterms:modified xsi:type="dcterms:W3CDTF">2025-06-02T08:35:13Z</dcterms:modified>
</cp:coreProperties>
</file>