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ghtingaleA - Staff" userId="1fffb216-19b8-41d8-94ba-704e3fadba12" providerId="ADAL" clId="{B29EDD4B-A083-4124-9742-1FFA84017FC4}"/>
    <pc:docChg chg="modSld">
      <pc:chgData name="NightingaleA - Staff" userId="1fffb216-19b8-41d8-94ba-704e3fadba12" providerId="ADAL" clId="{B29EDD4B-A083-4124-9742-1FFA84017FC4}" dt="2025-06-02T08:35:08.847" v="62" actId="6549"/>
      <pc:docMkLst>
        <pc:docMk/>
      </pc:docMkLst>
      <pc:sldChg chg="modSp mod">
        <pc:chgData name="NightingaleA - Staff" userId="1fffb216-19b8-41d8-94ba-704e3fadba12" providerId="ADAL" clId="{B29EDD4B-A083-4124-9742-1FFA84017FC4}" dt="2025-06-02T08:35:08.847" v="62" actId="6549"/>
        <pc:sldMkLst>
          <pc:docMk/>
          <pc:sldMk cId="851553990" sldId="258"/>
        </pc:sldMkLst>
        <pc:graphicFrameChg chg="modGraphic">
          <ac:chgData name="NightingaleA - Staff" userId="1fffb216-19b8-41d8-94ba-704e3fadba12" providerId="ADAL" clId="{B29EDD4B-A083-4124-9742-1FFA84017FC4}" dt="2025-06-02T08:35:08.847" v="62" actId="6549"/>
          <ac:graphicFrameMkLst>
            <pc:docMk/>
            <pc:sldMk cId="851553990" sldId="258"/>
            <ac:graphicFrameMk id="4" creationId="{5894DBCB-7EE7-1790-9501-B4A8A7BA965F}"/>
          </ac:graphicFrameMkLst>
        </pc:graphicFrameChg>
      </pc:sldChg>
      <pc:sldChg chg="modSp mod">
        <pc:chgData name="NightingaleA - Staff" userId="1fffb216-19b8-41d8-94ba-704e3fadba12" providerId="ADAL" clId="{B29EDD4B-A083-4124-9742-1FFA84017FC4}" dt="2025-06-02T08:33:54.756" v="22" actId="6549"/>
        <pc:sldMkLst>
          <pc:docMk/>
          <pc:sldMk cId="3809380276" sldId="259"/>
        </pc:sldMkLst>
        <pc:graphicFrameChg chg="modGraphic">
          <ac:chgData name="NightingaleA - Staff" userId="1fffb216-19b8-41d8-94ba-704e3fadba12" providerId="ADAL" clId="{B29EDD4B-A083-4124-9742-1FFA84017FC4}" dt="2025-06-02T08:33:54.756" v="22" actId="6549"/>
          <ac:graphicFrameMkLst>
            <pc:docMk/>
            <pc:sldMk cId="3809380276" sldId="259"/>
            <ac:graphicFrameMk id="4" creationId="{4DDC5074-0821-B742-5B11-E4493480236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58D74-1549-4FF9-8D4A-27F20D5BB20A}" type="datetimeFigureOut">
              <a:rPr lang="en-GB" smtClean="0"/>
              <a:t>02/06/2025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C3E91-7AC3-40CF-BD1A-7E2D79516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51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C3E91-7AC3-40CF-BD1A-7E2D795162F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67E988-5919-57BB-C7DE-D3EAD38A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70" y="6209925"/>
            <a:ext cx="11155680" cy="45719"/>
          </a:xfrm>
          <a:custGeom>
            <a:avLst/>
            <a:gdLst>
              <a:gd name="connsiteX0" fmla="*/ 0 w 8715708"/>
              <a:gd name="connsiteY0" fmla="*/ 0 h 45719"/>
              <a:gd name="connsiteX1" fmla="*/ 3694525 w 8715708"/>
              <a:gd name="connsiteY1" fmla="*/ 0 h 45719"/>
              <a:gd name="connsiteX2" fmla="*/ 5021183 w 8715708"/>
              <a:gd name="connsiteY2" fmla="*/ 0 h 45719"/>
              <a:gd name="connsiteX3" fmla="*/ 8715708 w 8715708"/>
              <a:gd name="connsiteY3" fmla="*/ 0 h 45719"/>
              <a:gd name="connsiteX4" fmla="*/ 8715708 w 8715708"/>
              <a:gd name="connsiteY4" fmla="*/ 45719 h 45719"/>
              <a:gd name="connsiteX5" fmla="*/ 5021183 w 8715708"/>
              <a:gd name="connsiteY5" fmla="*/ 45719 h 45719"/>
              <a:gd name="connsiteX6" fmla="*/ 3694525 w 8715708"/>
              <a:gd name="connsiteY6" fmla="*/ 45719 h 45719"/>
              <a:gd name="connsiteX7" fmla="*/ 0 w 8715708"/>
              <a:gd name="connsiteY7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5708" h="45719">
                <a:moveTo>
                  <a:pt x="0" y="0"/>
                </a:moveTo>
                <a:lnTo>
                  <a:pt x="3694525" y="0"/>
                </a:lnTo>
                <a:lnTo>
                  <a:pt x="5021183" y="0"/>
                </a:lnTo>
                <a:lnTo>
                  <a:pt x="8715708" y="0"/>
                </a:lnTo>
                <a:lnTo>
                  <a:pt x="8715708" y="45719"/>
                </a:lnTo>
                <a:lnTo>
                  <a:pt x="5021183" y="45719"/>
                </a:lnTo>
                <a:lnTo>
                  <a:pt x="3694525" y="45719"/>
                </a:lnTo>
                <a:lnTo>
                  <a:pt x="0" y="45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327B2-BA4B-2C04-0751-5CB63D4AA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978408"/>
            <a:ext cx="11155680" cy="3429000"/>
          </a:xfrm>
        </p:spPr>
        <p:txBody>
          <a:bodyPr anchor="t">
            <a:normAutofit/>
          </a:bodyPr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01176-DC7A-4C3D-3D8F-352526DA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08" y="4480560"/>
            <a:ext cx="7104888" cy="1399032"/>
          </a:xfrm>
        </p:spPr>
        <p:txBody>
          <a:bodyPr anchor="b">
            <a:normAutofit/>
          </a:bodyPr>
          <a:lstStyle>
            <a:lvl1pPr marL="0" indent="0" algn="l"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C221-9A2E-7459-102F-C3CFB27C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20671-6F7D-3A03-EEC1-661A87F9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3D3A-E0F9-8386-2A6C-96671FBB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3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36771-E72D-FAD8-771E-3E196DD2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B827-257D-60D9-792F-E69590042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D2E7-C856-F78A-E88C-37547498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B289-9591-51C9-9E3C-B6F2ACC6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037C-790D-7442-8E43-D2740B39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2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35151-A38B-3766-6A32-FF1DF7687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59368" y="978408"/>
            <a:ext cx="2551176" cy="536752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132D1-640C-FB9A-AD6F-D84573834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1208" y="978408"/>
            <a:ext cx="8010144" cy="53675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5F80A-4BA7-8ED8-9A62-B9219427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8113-D55A-A1A0-D1FE-53C95860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19DDB-F89D-4B2D-21A2-82AF1D10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2572D8-D485-1DB1-34B1-C35C61C89940}"/>
              </a:ext>
            </a:extLst>
          </p:cNvPr>
          <p:cNvSpPr/>
          <p:nvPr/>
        </p:nvSpPr>
        <p:spPr>
          <a:xfrm rot="5400000">
            <a:off x="8936623" y="3585018"/>
            <a:ext cx="532573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6D03-149A-DAB3-4B2A-E9B74F2E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1E73D-41A7-9934-0990-9208B952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B2A3F-E719-673C-5D56-F663712D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E594A-52F5-D85E-343C-ADFEE3C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5C9C-B2E2-FC26-E459-9E880EF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3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D51F-B2D5-2804-4F7C-C99850FB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4288536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E5516-03B6-C488-EB4A-68AE681E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5266944"/>
            <a:ext cx="5020056" cy="1088136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B4D7-49A7-D050-70B9-11A1E2D4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913F-AD00-C1EE-B01A-8590671C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C386-B2AF-6FAD-D053-E22D48CD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E1B67-3BFF-F04B-52F4-7E724FB3B24D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0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3B21-CF4D-1B01-0F4E-D32C1B21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9FF2-6858-B514-B695-58442557D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208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30130-974D-B91D-5B93-EC52AABDB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9672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BED99-6FD7-9C6B-1152-A6E42715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53AAC-5967-2565-A715-82D3505A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1313-69FB-E016-3CC1-62CA476E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7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DF9D-B849-CE37-97E4-AD37F880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64824" cy="12161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4C626-4008-960A-E601-6AA9F4BB8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6C-AC07-ED6B-2EA8-9C40A5AEA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208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2617E-C6D9-246B-E7B7-8159DF17C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9672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2094-7EBC-02C5-5AB5-233E6308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9672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10BD2-59B4-FD2E-3C5E-C83AE600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B35C4-A654-7759-BDA0-94D9D1A2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F4347-2EC0-CA6E-2637-8048456D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5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716D-52F2-C7FB-83B1-2DA1AD37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4A371-AC27-6A28-32E6-74A28371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941A-A24E-885D-E894-0326F4C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5E5B4-971F-FF6A-1B07-A5C85370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8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F431F-E6DC-4137-3092-A30A0A36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C814B-67B4-C70F-FA51-6205D5E2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AA9C9-D895-DD20-1089-EA75EA42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7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0562-884C-9053-70C1-3B72A0B4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8F509-68F0-39D5-1A8B-CE246715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672" y="987424"/>
            <a:ext cx="5166360" cy="5358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8E37C-27CE-3A84-FC74-BDCCD8A9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95F79-E23E-11D2-40BF-66ED3401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F7FC-06F3-3D89-5D1A-4EC4B1D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4ACD5-6E0B-5713-DC9A-41E9D62A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1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2D45-7CDB-D38C-2AAE-273F7976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F0855-1744-56E4-B115-3A3C5EA78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19672" y="987424"/>
            <a:ext cx="5166360" cy="5358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E8A1D-28AE-4A19-BD96-401D4822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27DDB-CE95-4C89-DFC5-7DDBFC24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2C835-F3B5-943C-FFC4-D5BA966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09891-6E3C-ADED-01DD-15FCED37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A28D7-6581-4956-AAE3-9104804D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55680" cy="1463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FCCA4-57A4-08A1-FC45-D2BBA66F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578608"/>
            <a:ext cx="11155680" cy="376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AA0F4-2442-8D45-3C3D-1B8F55C86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1208" y="6419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80C50CD-E178-4744-9B35-B2F624D6C5E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785E-FB42-1D54-92AC-D0A61A8FA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208" y="1005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CF34-1274-DB45-4809-90E5D244A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432" y="6419088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74A975B-A886-5202-0489-6965514A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0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7E2F724-2FB3-4D1D-A730-739B8654C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age in a planner">
            <a:extLst>
              <a:ext uri="{FF2B5EF4-FFF2-40B4-BE49-F238E27FC236}">
                <a16:creationId xmlns:a16="http://schemas.microsoft.com/office/drawing/2014/main" id="{970E0ACC-60BC-41CF-3989-642EBF14D02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1760" b="13970"/>
          <a:stretch/>
        </p:blipFill>
        <p:spPr>
          <a:xfrm>
            <a:off x="-2" y="-2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7BA646-A013-6534-DC28-CE97CC99F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7"/>
            <a:ext cx="5021182" cy="329010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5600">
                <a:solidFill>
                  <a:srgbClr val="FFFFFF"/>
                </a:solidFill>
              </a:rPr>
              <a:t>Year 12 Summer Exam Timetable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9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89EFF3-A146-6B22-3DE7-1A33CAC57D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DC5074-0821-B742-5B11-E44934802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015371"/>
              </p:ext>
            </p:extLst>
          </p:nvPr>
        </p:nvGraphicFramePr>
        <p:xfrm>
          <a:off x="314324" y="70617"/>
          <a:ext cx="11401427" cy="6472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551">
                  <a:extLst>
                    <a:ext uri="{9D8B030D-6E8A-4147-A177-3AD203B41FA5}">
                      <a16:colId xmlns:a16="http://schemas.microsoft.com/office/drawing/2014/main" val="1461959886"/>
                    </a:ext>
                  </a:extLst>
                </a:gridCol>
                <a:gridCol w="4544654">
                  <a:extLst>
                    <a:ext uri="{9D8B030D-6E8A-4147-A177-3AD203B41FA5}">
                      <a16:colId xmlns:a16="http://schemas.microsoft.com/office/drawing/2014/main" val="1128443350"/>
                    </a:ext>
                  </a:extLst>
                </a:gridCol>
                <a:gridCol w="4361222">
                  <a:extLst>
                    <a:ext uri="{9D8B030D-6E8A-4147-A177-3AD203B41FA5}">
                      <a16:colId xmlns:a16="http://schemas.microsoft.com/office/drawing/2014/main" val="1319114490"/>
                    </a:ext>
                  </a:extLst>
                </a:gridCol>
              </a:tblGrid>
              <a:tr h="380101">
                <a:tc>
                  <a:txBody>
                    <a:bodyPr/>
                    <a:lstStyle/>
                    <a:p>
                      <a:r>
                        <a:rPr lang="en-GB" dirty="0"/>
                        <a:t>Week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Morning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Afternoon Exams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1339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Monday 16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Writing (60 mins) </a:t>
                      </a:r>
                    </a:p>
                    <a:p>
                      <a:pPr algn="ctr"/>
                      <a:r>
                        <a:rPr lang="en-GB" dirty="0"/>
                        <a:t>Spanish Writing (60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Maths Paper 1 (90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2349103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Tuesday 17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Geography Paper 1 (135 mins) </a:t>
                      </a:r>
                    </a:p>
                    <a:p>
                      <a:pPr algn="ctr"/>
                      <a:r>
                        <a:rPr lang="en-GB" dirty="0"/>
                        <a:t>Film Studies Paper 1 (150 mins)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Sociology Paper 1 (90 mins) </a:t>
                      </a:r>
                    </a:p>
                    <a:p>
                      <a:pPr algn="ctr"/>
                      <a:r>
                        <a:rPr lang="en-GB" dirty="0"/>
                        <a:t>Biology Paper 1 (90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9359800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Wednesday 18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History Paper 1 (150 mins)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 Literature Paper 1 (75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528266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Thursday 19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 Language Paper 1 (120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dirty="0"/>
                        <a:t>Chemistry Paper 1 (90 mins)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Religious Studies Paper 1 (120 mins) Psychology Paper 1 (120 mins)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6957177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Friday 20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Politics Paper 1 (90 mins) </a:t>
                      </a:r>
                    </a:p>
                    <a:p>
                      <a:pPr algn="ctr"/>
                      <a:r>
                        <a:rPr lang="en-GB" sz="1800" dirty="0"/>
                        <a:t>Music Technology Component 3 (90 mins)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Physics Paper 1 (90 mins) </a:t>
                      </a:r>
                    </a:p>
                    <a:p>
                      <a:pPr algn="ctr"/>
                      <a:r>
                        <a:rPr lang="en-GB" dirty="0"/>
                        <a:t>Media Studies Paper 1 (90 mins)</a:t>
                      </a:r>
                      <a:endParaRPr lang="en-GB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0644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38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15B01D-82AC-8D4C-3347-EABB4764A6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94DBCB-7EE7-1790-9501-B4A8A7BA9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28841"/>
              </p:ext>
            </p:extLst>
          </p:nvPr>
        </p:nvGraphicFramePr>
        <p:xfrm>
          <a:off x="314324" y="70617"/>
          <a:ext cx="11401428" cy="6472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976">
                  <a:extLst>
                    <a:ext uri="{9D8B030D-6E8A-4147-A177-3AD203B41FA5}">
                      <a16:colId xmlns:a16="http://schemas.microsoft.com/office/drawing/2014/main" val="1461959886"/>
                    </a:ext>
                  </a:extLst>
                </a:gridCol>
                <a:gridCol w="4467226">
                  <a:extLst>
                    <a:ext uri="{9D8B030D-6E8A-4147-A177-3AD203B41FA5}">
                      <a16:colId xmlns:a16="http://schemas.microsoft.com/office/drawing/2014/main" val="1128443350"/>
                    </a:ext>
                  </a:extLst>
                </a:gridCol>
                <a:gridCol w="4467226">
                  <a:extLst>
                    <a:ext uri="{9D8B030D-6E8A-4147-A177-3AD203B41FA5}">
                      <a16:colId xmlns:a16="http://schemas.microsoft.com/office/drawing/2014/main" val="1319114490"/>
                    </a:ext>
                  </a:extLst>
                </a:gridCol>
              </a:tblGrid>
              <a:tr h="3801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Morning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Afternoon Exams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1339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Monday 23</a:t>
                      </a:r>
                      <a:r>
                        <a:rPr lang="en-GB" b="1" baseline="30000" dirty="0"/>
                        <a:t>rd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 Paper 1 (120 mins) </a:t>
                      </a:r>
                    </a:p>
                    <a:p>
                      <a:pPr algn="ctr"/>
                      <a:r>
                        <a:rPr lang="en-GB" dirty="0"/>
                        <a:t>Media Studies Paper 2 (90 mins) </a:t>
                      </a:r>
                    </a:p>
                    <a:p>
                      <a:pPr algn="ctr"/>
                      <a:r>
                        <a:rPr lang="en-GB" dirty="0"/>
                        <a:t>Further Maths Paper 1 (120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Sociology Paper 2 (90 mins) </a:t>
                      </a:r>
                    </a:p>
                    <a:p>
                      <a:pPr algn="ctr"/>
                      <a:r>
                        <a:rPr lang="en-GB" dirty="0"/>
                        <a:t>Maths Paper 2 (90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2349103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Tuesday 24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 Paper 2 (90 mins) </a:t>
                      </a:r>
                    </a:p>
                    <a:p>
                      <a:pPr algn="ctr"/>
                      <a:r>
                        <a:rPr lang="en-GB" dirty="0"/>
                        <a:t>Design Technology (120 mins) </a:t>
                      </a:r>
                    </a:p>
                    <a:p>
                      <a:pPr algn="ctr"/>
                      <a:r>
                        <a:rPr lang="en-GB" dirty="0"/>
                        <a:t>Computing (150 mins) </a:t>
                      </a:r>
                    </a:p>
                    <a:p>
                      <a:pPr algn="ctr"/>
                      <a:r>
                        <a:rPr lang="en-GB" dirty="0"/>
                        <a:t>Music (130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Psychology Paper 2 (60 mins)</a:t>
                      </a:r>
                    </a:p>
                    <a:p>
                      <a:pPr algn="ctr"/>
                      <a:r>
                        <a:rPr lang="en-GB" dirty="0"/>
                        <a:t>Film Studies Paper 2 (60 mins)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9359800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Wednesday 25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 Language Paper 2 (150 mins) </a:t>
                      </a:r>
                    </a:p>
                    <a:p>
                      <a:pPr algn="ctr"/>
                      <a:r>
                        <a:rPr lang="en-GB" sz="1600" dirty="0"/>
                        <a:t>Spanish Listening, Reading &amp; Writing (120 mins)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 Paper 2 (90 mins) </a:t>
                      </a:r>
                    </a:p>
                    <a:p>
                      <a:pPr algn="ctr"/>
                      <a:r>
                        <a:rPr lang="en-GB" dirty="0"/>
                        <a:t>English Literature  Paper 2 (105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528266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Thursday 26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History Paper 2 (150 mins) </a:t>
                      </a:r>
                    </a:p>
                    <a:p>
                      <a:pPr algn="ctr"/>
                      <a:r>
                        <a:rPr lang="en-GB" sz="1600" dirty="0"/>
                        <a:t>French Listening, Reading &amp; Writing (120 mins)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Religious Studies Paper 2 (60 mins) </a:t>
                      </a:r>
                    </a:p>
                    <a:p>
                      <a:pPr algn="ctr"/>
                      <a:r>
                        <a:rPr lang="en-GB" dirty="0"/>
                        <a:t>Physics Paper 2 (90 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6957177"/>
                  </a:ext>
                </a:extLst>
              </a:tr>
              <a:tr h="121840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Friday 27</a:t>
                      </a:r>
                      <a:r>
                        <a:rPr lang="en-GB" b="1" baseline="30000" dirty="0"/>
                        <a:t>th</a:t>
                      </a:r>
                      <a:r>
                        <a:rPr lang="en-GB" b="1" dirty="0"/>
                        <a:t>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 Paper 2 (120 mins) </a:t>
                      </a:r>
                    </a:p>
                    <a:p>
                      <a:pPr algn="ctr"/>
                      <a:r>
                        <a:rPr lang="en-GB" dirty="0"/>
                        <a:t>Further Maths Paper 2 (120 mins) </a:t>
                      </a:r>
                    </a:p>
                    <a:p>
                      <a:pPr algn="ctr"/>
                      <a:r>
                        <a:rPr lang="en-GB" sz="1600" dirty="0"/>
                        <a:t>Music Technology Component 4 (135 mins) </a:t>
                      </a:r>
                    </a:p>
                    <a:p>
                      <a:pPr algn="ctr"/>
                      <a:r>
                        <a:rPr lang="en-GB" sz="1800" dirty="0"/>
                        <a:t>Politics Paper 2 Clash (60 mins)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Politics Paper 2 (60 mins)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Geography Paper 2 (75 </a:t>
                      </a:r>
                      <a:r>
                        <a:rPr lang="en-GB">
                          <a:solidFill>
                            <a:schemeClr val="tx1"/>
                          </a:solidFill>
                        </a:rPr>
                        <a:t>mins)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0644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553990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Gestalt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Gestal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354</Words>
  <Application>Microsoft Office PowerPoint</Application>
  <PresentationFormat>Widescreen</PresentationFormat>
  <Paragraphs>59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Bierstadt</vt:lpstr>
      <vt:lpstr>GestaltVTI</vt:lpstr>
      <vt:lpstr>Year 12 Summer Exam Timetable 2025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NightingaleA - Staff</dc:creator>
  <cp:lastModifiedBy>NightingaleA - Staff</cp:lastModifiedBy>
  <cp:revision>4</cp:revision>
  <cp:lastPrinted>2025-05-01T11:13:59Z</cp:lastPrinted>
  <dcterms:created xsi:type="dcterms:W3CDTF">2025-04-30T15:10:09Z</dcterms:created>
  <dcterms:modified xsi:type="dcterms:W3CDTF">2025-06-02T08:35:13Z</dcterms:modified>
</cp:coreProperties>
</file>