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7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9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32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44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69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26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48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51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51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55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29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16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2983E-A2EA-440F-A3E7-B2082D8FFFD0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D0255-F958-4914-B1FB-4069C4348D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19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Summer Exam Season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30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343" y="105508"/>
            <a:ext cx="8706221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954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774" y="175846"/>
            <a:ext cx="8885995" cy="652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0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583" y="184637"/>
            <a:ext cx="10092309" cy="642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896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21" y="641838"/>
            <a:ext cx="11382287" cy="553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895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Summer Exam Season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Exam Season</dc:title>
  <dc:creator>Anna</dc:creator>
  <cp:lastModifiedBy>GranthamA - Staff</cp:lastModifiedBy>
  <cp:revision>10</cp:revision>
  <dcterms:created xsi:type="dcterms:W3CDTF">2023-01-30T16:38:17Z</dcterms:created>
  <dcterms:modified xsi:type="dcterms:W3CDTF">2023-02-03T13:06:39Z</dcterms:modified>
</cp:coreProperties>
</file>